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2" r:id="rId3"/>
    <p:sldId id="257"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F6EA512-F67E-4CE5-9846-741C32CEB536}" type="datetimeFigureOut">
              <a:rPr lang="en-US" smtClean="0"/>
              <a:t>3/21/2013</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C4D72C7-5044-4D6A-A8B1-BDAECCEEC660}"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6EA512-F67E-4CE5-9846-741C32CEB536}" type="datetimeFigureOut">
              <a:rPr lang="en-US" smtClean="0"/>
              <a:t>3/21/2013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4D72C7-5044-4D6A-A8B1-BDAECCEEC66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6EA512-F67E-4CE5-9846-741C32CEB536}" type="datetimeFigureOut">
              <a:rPr lang="en-US" smtClean="0"/>
              <a:t>3/21/2013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4D72C7-5044-4D6A-A8B1-BDAECCEEC66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F6EA512-F67E-4CE5-9846-741C32CEB536}" type="datetimeFigureOut">
              <a:rPr lang="en-US" smtClean="0"/>
              <a:t>3/21/2013</a:t>
            </a:fld>
            <a:endParaRPr lang="en-US" dirty="0"/>
          </a:p>
        </p:txBody>
      </p:sp>
      <p:sp>
        <p:nvSpPr>
          <p:cNvPr id="9" name="Slide Number Placeholder 8"/>
          <p:cNvSpPr>
            <a:spLocks noGrp="1"/>
          </p:cNvSpPr>
          <p:nvPr>
            <p:ph type="sldNum" sz="quarter" idx="15"/>
          </p:nvPr>
        </p:nvSpPr>
        <p:spPr/>
        <p:txBody>
          <a:bodyPr rtlCol="0"/>
          <a:lstStyle/>
          <a:p>
            <a:fld id="{4C4D72C7-5044-4D6A-A8B1-BDAECCEEC660}" type="slidenum">
              <a:rPr lang="en-US" smtClean="0"/>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F6EA512-F67E-4CE5-9846-741C32CEB536}" type="datetimeFigureOut">
              <a:rPr lang="en-US" smtClean="0"/>
              <a:t>3/21/2013</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4C4D72C7-5044-4D6A-A8B1-BDAECCEEC660}"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F6EA512-F67E-4CE5-9846-741C32CEB536}" type="datetimeFigureOut">
              <a:rPr lang="en-US" smtClean="0"/>
              <a:t>3/21/2013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4D72C7-5044-4D6A-A8B1-BDAECCEEC660}" type="slidenum">
              <a:rPr lang="en-US" smtClean="0"/>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F6EA512-F67E-4CE5-9846-741C32CEB536}" type="datetimeFigureOut">
              <a:rPr lang="en-US" smtClean="0"/>
              <a:t>3/21/2013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4D72C7-5044-4D6A-A8B1-BDAECCEEC660}" type="slidenum">
              <a:rPr lang="en-US" smtClean="0"/>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F6EA512-F67E-4CE5-9846-741C32CEB536}" type="datetimeFigureOut">
              <a:rPr lang="en-US" smtClean="0"/>
              <a:t>3/21/2013</a:t>
            </a:fld>
            <a:endParaRPr lang="en-US" dirty="0"/>
          </a:p>
        </p:txBody>
      </p:sp>
      <p:sp>
        <p:nvSpPr>
          <p:cNvPr id="7" name="Slide Number Placeholder 6"/>
          <p:cNvSpPr>
            <a:spLocks noGrp="1"/>
          </p:cNvSpPr>
          <p:nvPr>
            <p:ph type="sldNum" sz="quarter" idx="11"/>
          </p:nvPr>
        </p:nvSpPr>
        <p:spPr/>
        <p:txBody>
          <a:bodyPr rtlCol="0"/>
          <a:lstStyle/>
          <a:p>
            <a:fld id="{4C4D72C7-5044-4D6A-A8B1-BDAECCEEC660}" type="slidenum">
              <a:rPr lang="en-US" smtClean="0"/>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EA512-F67E-4CE5-9846-741C32CEB536}" type="datetimeFigureOut">
              <a:rPr lang="en-US" smtClean="0"/>
              <a:t>3/21/2013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4D72C7-5044-4D6A-A8B1-BDAECCEEC66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F6EA512-F67E-4CE5-9846-741C32CEB536}" type="datetimeFigureOut">
              <a:rPr lang="en-US" smtClean="0"/>
              <a:t>3/21/2013</a:t>
            </a:fld>
            <a:endParaRPr lang="en-US" dirty="0"/>
          </a:p>
        </p:txBody>
      </p:sp>
      <p:sp>
        <p:nvSpPr>
          <p:cNvPr id="22" name="Slide Number Placeholder 21"/>
          <p:cNvSpPr>
            <a:spLocks noGrp="1"/>
          </p:cNvSpPr>
          <p:nvPr>
            <p:ph type="sldNum" sz="quarter" idx="15"/>
          </p:nvPr>
        </p:nvSpPr>
        <p:spPr/>
        <p:txBody>
          <a:bodyPr rtlCol="0"/>
          <a:lstStyle/>
          <a:p>
            <a:fld id="{4C4D72C7-5044-4D6A-A8B1-BDAECCEEC660}" type="slidenum">
              <a:rPr lang="en-US" smtClean="0"/>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F6EA512-F67E-4CE5-9846-741C32CEB536}" type="datetimeFigureOut">
              <a:rPr lang="en-US" smtClean="0"/>
              <a:t>3/21/2013</a:t>
            </a:fld>
            <a:endParaRPr lang="en-US" dirty="0"/>
          </a:p>
        </p:txBody>
      </p:sp>
      <p:sp>
        <p:nvSpPr>
          <p:cNvPr id="18" name="Slide Number Placeholder 17"/>
          <p:cNvSpPr>
            <a:spLocks noGrp="1"/>
          </p:cNvSpPr>
          <p:nvPr>
            <p:ph type="sldNum" sz="quarter" idx="11"/>
          </p:nvPr>
        </p:nvSpPr>
        <p:spPr/>
        <p:txBody>
          <a:bodyPr rtlCol="0"/>
          <a:lstStyle/>
          <a:p>
            <a:fld id="{4C4D72C7-5044-4D6A-A8B1-BDAECCEEC660}" type="slidenum">
              <a:rPr lang="en-US" smtClean="0"/>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F6EA512-F67E-4CE5-9846-741C32CEB536}" type="datetimeFigureOut">
              <a:rPr lang="en-US" smtClean="0"/>
              <a:t>3/21/2013</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C4D72C7-5044-4D6A-A8B1-BDAECCEEC66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jokes and a bit about </a:t>
            </a:r>
            <a:r>
              <a:rPr lang="en-US" dirty="0" err="1" smtClean="0"/>
              <a:t>qween</a:t>
            </a:r>
            <a:r>
              <a:rPr lang="en-US" dirty="0" smtClean="0"/>
              <a:t> </a:t>
            </a:r>
            <a:r>
              <a:rPr lang="en-US" dirty="0" err="1" smtClean="0"/>
              <a:t>latifah</a:t>
            </a:r>
            <a:r>
              <a:rPr lang="en-US" dirty="0" smtClean="0"/>
              <a:t>!</a:t>
            </a:r>
            <a:endParaRPr lang="en-US" dirty="0">
              <a:solidFill>
                <a:srgbClr val="CC0066"/>
              </a:solidFill>
            </a:endParaRPr>
          </a:p>
        </p:txBody>
      </p:sp>
      <p:sp>
        <p:nvSpPr>
          <p:cNvPr id="3" name="Subtitle 2"/>
          <p:cNvSpPr>
            <a:spLocks noGrp="1"/>
          </p:cNvSpPr>
          <p:nvPr>
            <p:ph type="subTitle" idx="1"/>
          </p:nvPr>
        </p:nvSpPr>
        <p:spPr/>
        <p:txBody>
          <a:bodyPr/>
          <a:lstStyle/>
          <a:p>
            <a:r>
              <a:rPr lang="en-US" dirty="0" smtClean="0"/>
              <a:t>By madison </a:t>
            </a:r>
            <a:r>
              <a:rPr lang="en-US" dirty="0" err="1" smtClean="0"/>
              <a:t>runkle</a:t>
            </a:r>
            <a:r>
              <a:rPr lang="en-US" dirty="0" smtClean="0"/>
              <a:t>.</a:t>
            </a:r>
            <a:endParaRPr lang="en-US" dirty="0"/>
          </a:p>
        </p:txBody>
      </p:sp>
    </p:spTree>
    <p:extLst>
      <p:ext uri="{BB962C8B-B14F-4D97-AF65-F5344CB8AC3E}">
        <p14:creationId xmlns:p14="http://schemas.microsoft.com/office/powerpoint/2010/main" val="1659731598"/>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jokes and a little bit about queen </a:t>
            </a:r>
            <a:r>
              <a:rPr lang="en-US" dirty="0" err="1"/>
              <a:t>latifah</a:t>
            </a:r>
            <a:r>
              <a:rPr lang="en-US" dirty="0"/>
              <a:t>.</a:t>
            </a:r>
          </a:p>
        </p:txBody>
      </p:sp>
      <p:sp>
        <p:nvSpPr>
          <p:cNvPr id="3" name="Content Placeholder 2"/>
          <p:cNvSpPr>
            <a:spLocks noGrp="1"/>
          </p:cNvSpPr>
          <p:nvPr>
            <p:ph sz="quarter" idx="2"/>
          </p:nvPr>
        </p:nvSpPr>
        <p:spPr/>
        <p:txBody>
          <a:bodyPr/>
          <a:lstStyle/>
          <a:p>
            <a:r>
              <a:rPr lang="en-US" sz="2000" dirty="0" smtClean="0"/>
              <a:t>Some jokes are about to get really funny in here so you might want to get some headphones for your relatives. </a:t>
            </a:r>
          </a:p>
          <a:p>
            <a:r>
              <a:rPr lang="en-US" dirty="0" smtClean="0"/>
              <a:t>What do you get if you cross a cocker spaniel </a:t>
            </a:r>
            <a:r>
              <a:rPr lang="en-US" smtClean="0"/>
              <a:t>a poodle and </a:t>
            </a:r>
            <a:r>
              <a:rPr lang="en-US" dirty="0" smtClean="0"/>
              <a:t>a rooster?</a:t>
            </a:r>
          </a:p>
          <a:p>
            <a:r>
              <a:rPr lang="en-US" dirty="0" smtClean="0"/>
              <a:t> a </a:t>
            </a:r>
            <a:r>
              <a:rPr lang="en-US" dirty="0" err="1" smtClean="0"/>
              <a:t>cockerpooldedo</a:t>
            </a:r>
            <a:r>
              <a:rPr lang="en-US" dirty="0" smtClean="0"/>
              <a:t>.</a:t>
            </a:r>
            <a:endParaRPr lang="en-US" dirty="0"/>
          </a:p>
        </p:txBody>
      </p:sp>
      <p:sp>
        <p:nvSpPr>
          <p:cNvPr id="5" name="Text Placeholder 4"/>
          <p:cNvSpPr>
            <a:spLocks noGrp="1"/>
          </p:cNvSpPr>
          <p:nvPr>
            <p:ph type="body" sz="quarter" idx="1"/>
          </p:nvPr>
        </p:nvSpPr>
        <p:spPr/>
        <p:txBody>
          <a:bodyPr/>
          <a:lstStyle/>
          <a:p>
            <a:r>
              <a:rPr lang="en-US" dirty="0" smtClean="0"/>
              <a:t>Jokes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153" y="3417359"/>
            <a:ext cx="2190309"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5854" y="3429000"/>
            <a:ext cx="2184400" cy="2912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4812" y="1150374"/>
            <a:ext cx="3042083" cy="2278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308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quarter" idx="2"/>
          </p:nvPr>
        </p:nvSpPr>
        <p:spPr/>
        <p:txBody>
          <a:bodyPr>
            <a:normAutofit/>
          </a:bodyPr>
          <a:lstStyle/>
          <a:p>
            <a:r>
              <a:rPr lang="en-US" sz="1800" dirty="0"/>
              <a:t>How does a farmer count a heard of cows? </a:t>
            </a:r>
            <a:r>
              <a:rPr lang="en-US" sz="1800" dirty="0" smtClean="0"/>
              <a:t>with </a:t>
            </a:r>
            <a:r>
              <a:rPr lang="en-US" sz="1800" dirty="0"/>
              <a:t>a </a:t>
            </a:r>
            <a:r>
              <a:rPr lang="en-US" sz="1800" dirty="0" err="1" smtClean="0"/>
              <a:t>cowcalator</a:t>
            </a:r>
            <a:r>
              <a:rPr lang="en-US" sz="1800" dirty="0" smtClean="0"/>
              <a:t>.</a:t>
            </a:r>
          </a:p>
          <a:p>
            <a:endParaRPr lang="en-US" sz="1800" dirty="0"/>
          </a:p>
          <a:p>
            <a:r>
              <a:rPr lang="en-US" sz="1800" dirty="0"/>
              <a:t>What’s brown and sticky all over? A brown stick </a:t>
            </a:r>
            <a:r>
              <a:rPr lang="en-US" sz="1800" dirty="0" err="1"/>
              <a:t>haha</a:t>
            </a:r>
            <a:r>
              <a:rPr lang="en-US" sz="1800" dirty="0"/>
              <a:t>. </a:t>
            </a:r>
            <a:endParaRPr lang="en-US" sz="1800" dirty="0" smtClean="0"/>
          </a:p>
          <a:p>
            <a:r>
              <a:rPr lang="en-US" sz="1800" dirty="0" smtClean="0"/>
              <a:t> </a:t>
            </a:r>
            <a:r>
              <a:rPr lang="en-US" sz="1800" dirty="0"/>
              <a:t>Knock </a:t>
            </a:r>
            <a:r>
              <a:rPr lang="en-US" sz="1800" dirty="0" err="1"/>
              <a:t>knock</a:t>
            </a:r>
            <a:r>
              <a:rPr lang="en-US" sz="1800" dirty="0"/>
              <a:t> who’s </a:t>
            </a:r>
            <a:r>
              <a:rPr lang="en-US" sz="1800" dirty="0" smtClean="0"/>
              <a:t>their ?What’s. What’s who? </a:t>
            </a:r>
            <a:r>
              <a:rPr lang="en-US" sz="1800" dirty="0"/>
              <a:t>W</a:t>
            </a:r>
            <a:r>
              <a:rPr lang="en-US" sz="1800" dirty="0" smtClean="0"/>
              <a:t>hat’s up </a:t>
            </a:r>
            <a:r>
              <a:rPr lang="en-US" sz="1800" dirty="0"/>
              <a:t>doc? </a:t>
            </a:r>
            <a:endParaRPr lang="en-US" sz="1800" dirty="0" smtClean="0"/>
          </a:p>
          <a:p>
            <a:r>
              <a:rPr lang="en-US" sz="1800" dirty="0" smtClean="0"/>
              <a:t>How </a:t>
            </a:r>
            <a:r>
              <a:rPr lang="en-US" sz="1800" dirty="0"/>
              <a:t>do you make a tissue  dance? You put a little boogey in it</a:t>
            </a:r>
            <a:r>
              <a:rPr lang="en-US" sz="1800" dirty="0" smtClean="0"/>
              <a:t>.  </a:t>
            </a:r>
            <a:endParaRPr lang="en-US" sz="1800" dirty="0"/>
          </a:p>
        </p:txBody>
      </p:sp>
      <p:pic>
        <p:nvPicPr>
          <p:cNvPr id="1026" name="Picture 2" descr="http://www.wartgames.com/themes/animals/animals_cow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338" y="1371600"/>
            <a:ext cx="3303588" cy="34142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t3.gstatic.com/images?q=tbn:ANd9GcT8VsS0K5ZIVPv7GwWyA5ULip1FTduxLx-s6KBMD8Y2T97pRxL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5029200"/>
            <a:ext cx="2575462" cy="16100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encrypted-tbn1.gstatic.com/images?q=tbn:ANd9GcQRQdmveV685AGmQkUSSLYtQu_VdgDSVUGfi3ujsH5H0hOF7d4P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788923"/>
            <a:ext cx="3153093" cy="20906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413327"/>
            <a:ext cx="1644220" cy="1097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5848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2200" dirty="0" smtClean="0"/>
              <a:t>What </a:t>
            </a:r>
            <a:r>
              <a:rPr lang="en-US" sz="2200" dirty="0"/>
              <a:t>do you call a frozen cat? A </a:t>
            </a:r>
            <a:r>
              <a:rPr lang="en-US" sz="2200" dirty="0" err="1"/>
              <a:t>catsicle</a:t>
            </a:r>
            <a:r>
              <a:rPr lang="en-US" sz="2200" dirty="0" smtClean="0"/>
              <a:t>.</a:t>
            </a:r>
          </a:p>
          <a:p>
            <a:pPr marL="0" indent="0">
              <a:buNone/>
            </a:pPr>
            <a:endParaRPr lang="en-US" sz="2200" dirty="0" smtClean="0"/>
          </a:p>
          <a:p>
            <a:r>
              <a:rPr lang="en-US" sz="2200" dirty="0" smtClean="0"/>
              <a:t> </a:t>
            </a:r>
            <a:r>
              <a:rPr lang="en-US" sz="2200" dirty="0"/>
              <a:t>What is the one word a dog can </a:t>
            </a:r>
            <a:r>
              <a:rPr lang="en-US" sz="2200" dirty="0" smtClean="0"/>
              <a:t>say? BARK!!!</a:t>
            </a:r>
          </a:p>
          <a:p>
            <a:pPr marL="0" indent="0">
              <a:buNone/>
            </a:pPr>
            <a:endParaRPr lang="en-US" sz="2200" dirty="0"/>
          </a:p>
          <a:p>
            <a:pPr marL="0" indent="0">
              <a:buNone/>
            </a:pPr>
            <a:r>
              <a:rPr lang="en-US" sz="2200" dirty="0" smtClean="0"/>
              <a:t> </a:t>
            </a:r>
          </a:p>
          <a:p>
            <a:r>
              <a:rPr lang="en-US" sz="2200" dirty="0" smtClean="0"/>
              <a:t>What </a:t>
            </a:r>
            <a:r>
              <a:rPr lang="en-US" sz="2200" dirty="0"/>
              <a:t>happened to the dog when he </a:t>
            </a:r>
            <a:r>
              <a:rPr lang="en-US" sz="2200" dirty="0" smtClean="0"/>
              <a:t>swallowed </a:t>
            </a:r>
            <a:r>
              <a:rPr lang="en-US" sz="2200" dirty="0"/>
              <a:t>a fire-fly ? He barked with de-light.</a:t>
            </a:r>
          </a:p>
        </p:txBody>
      </p:sp>
      <p:sp>
        <p:nvSpPr>
          <p:cNvPr id="7" name="Content Placeholder 6"/>
          <p:cNvSpPr>
            <a:spLocks noGrp="1"/>
          </p:cNvSpPr>
          <p:nvPr>
            <p:ph sz="quarter" idx="2"/>
          </p:nvPr>
        </p:nvSpPr>
        <p:spPr>
          <a:xfrm>
            <a:off x="4257675" y="1447800"/>
            <a:ext cx="3657600" cy="4572000"/>
          </a:xfrm>
        </p:spPr>
        <p:txBody>
          <a:bodyPr>
            <a:normAutofit/>
          </a:bodyPr>
          <a:lstStyle/>
          <a:p>
            <a:r>
              <a:rPr lang="en-US" sz="2200" dirty="0" smtClean="0"/>
              <a:t>Why did the chicken cross the road? </a:t>
            </a:r>
          </a:p>
          <a:p>
            <a:pPr marL="0" indent="0">
              <a:buNone/>
            </a:pPr>
            <a:r>
              <a:rPr lang="en-US" sz="2200" dirty="0"/>
              <a:t> </a:t>
            </a:r>
            <a:r>
              <a:rPr lang="en-US" sz="2200" dirty="0" smtClean="0"/>
              <a:t>  I don’t know he never made it.</a:t>
            </a:r>
            <a:endParaRPr lang="en-US" sz="2200" dirty="0"/>
          </a:p>
        </p:txBody>
      </p:sp>
      <p:pic>
        <p:nvPicPr>
          <p:cNvPr id="1026" name="Picture 2" descr="http://assets.nydailynews.com/polopoly_fs/1.1162905.1348092498%21/img/httpImage/image.jpg_gen/derivatives/gallery_635/underwater-dogs-2013-calend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991" y="2971800"/>
            <a:ext cx="3469409" cy="27318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9613" y="5385511"/>
            <a:ext cx="1635991" cy="1225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30.media.tumblr.com/tumblr_lwwn7zN0rP1r29lfwo1_5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1309" y="3962400"/>
            <a:ext cx="1752600" cy="1423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170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0066"/>
                </a:solidFill>
              </a:rPr>
              <a:t>Jokes </a:t>
            </a:r>
            <a:r>
              <a:rPr lang="en-US" dirty="0" err="1" smtClean="0">
                <a:solidFill>
                  <a:schemeClr val="bg2">
                    <a:lumMod val="50000"/>
                  </a:schemeClr>
                </a:solidFill>
              </a:rPr>
              <a:t>haha</a:t>
            </a:r>
            <a:r>
              <a:rPr lang="en-US" dirty="0" smtClean="0">
                <a:solidFill>
                  <a:schemeClr val="tx1"/>
                </a:solidFill>
              </a:rPr>
              <a:t>!!!</a:t>
            </a:r>
            <a:endParaRPr lang="en-US" dirty="0">
              <a:solidFill>
                <a:srgbClr val="CC0066"/>
              </a:solidFill>
            </a:endParaRPr>
          </a:p>
        </p:txBody>
      </p:sp>
      <p:sp>
        <p:nvSpPr>
          <p:cNvPr id="3" name="Content Placeholder 2"/>
          <p:cNvSpPr>
            <a:spLocks noGrp="1"/>
          </p:cNvSpPr>
          <p:nvPr>
            <p:ph sz="quarter" idx="1"/>
          </p:nvPr>
        </p:nvSpPr>
        <p:spPr/>
        <p:txBody>
          <a:bodyPr>
            <a:normAutofit fontScale="92500" lnSpcReduction="10000"/>
          </a:bodyPr>
          <a:lstStyle/>
          <a:p>
            <a:pPr marL="0" indent="0">
              <a:buNone/>
            </a:pPr>
            <a:r>
              <a:rPr lang="en-US" dirty="0"/>
              <a:t>What did one fish say to the other fish? If you keep </a:t>
            </a:r>
            <a:r>
              <a:rPr lang="en-US" dirty="0" err="1"/>
              <a:t>your’e</a:t>
            </a:r>
            <a:r>
              <a:rPr lang="en-US" dirty="0"/>
              <a:t> mouth shut you won’t get caught</a:t>
            </a:r>
            <a:r>
              <a:rPr lang="en-US" dirty="0" smtClean="0"/>
              <a:t>. What’s </a:t>
            </a:r>
            <a:r>
              <a:rPr lang="en-US" dirty="0"/>
              <a:t>the longest word in the dictionary the word smiles because there is a mile </a:t>
            </a:r>
            <a:r>
              <a:rPr lang="en-US" dirty="0" smtClean="0"/>
              <a:t>between each S. Who earns a living driving their customers? A taxi driver. What is black and </a:t>
            </a:r>
            <a:r>
              <a:rPr lang="en-US" dirty="0" err="1" smtClean="0"/>
              <a:t>white,white</a:t>
            </a:r>
            <a:r>
              <a:rPr lang="en-US" dirty="0" smtClean="0"/>
              <a:t> and black,</a:t>
            </a:r>
          </a:p>
          <a:p>
            <a:pPr marL="0" indent="0">
              <a:buNone/>
            </a:pPr>
            <a:endParaRPr lang="en-US" dirty="0"/>
          </a:p>
        </p:txBody>
      </p:sp>
      <p:sp>
        <p:nvSpPr>
          <p:cNvPr id="4" name="Content Placeholder 3"/>
          <p:cNvSpPr>
            <a:spLocks noGrp="1"/>
          </p:cNvSpPr>
          <p:nvPr>
            <p:ph sz="quarter" idx="2"/>
          </p:nvPr>
        </p:nvSpPr>
        <p:spPr/>
        <p:txBody>
          <a:bodyPr>
            <a:normAutofit fontScale="92500" lnSpcReduction="10000"/>
          </a:bodyPr>
          <a:lstStyle/>
          <a:p>
            <a:r>
              <a:rPr lang="en-US" dirty="0"/>
              <a:t>b</a:t>
            </a:r>
            <a:r>
              <a:rPr lang="en-US" dirty="0" smtClean="0"/>
              <a:t>lack and white? A zebra in a revolving door. Why did the cook get arrested? </a:t>
            </a:r>
            <a:r>
              <a:rPr lang="en-US" dirty="0"/>
              <a:t>B</a:t>
            </a:r>
            <a:r>
              <a:rPr lang="en-US" dirty="0" smtClean="0"/>
              <a:t>ecause he beat up an egg. What did the pig say when the man grabbed him by the tail? That’s the end of me. What has eyes and is lying on the ground? The Mississippi River. What’s white black and red all over a penguin with a diaper rash.</a:t>
            </a:r>
            <a:endParaRPr lang="en-US" dirty="0"/>
          </a:p>
        </p:txBody>
      </p:sp>
    </p:spTree>
    <p:extLst>
      <p:ext uri="{BB962C8B-B14F-4D97-AF65-F5344CB8AC3E}">
        <p14:creationId xmlns:p14="http://schemas.microsoft.com/office/powerpoint/2010/main" val="1863521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10000"/>
          </a:bodyPr>
          <a:lstStyle/>
          <a:p>
            <a:r>
              <a:rPr lang="en-US" dirty="0"/>
              <a:t>Okay now I’m going to tell you a little bit about  Queen  </a:t>
            </a:r>
            <a:r>
              <a:rPr lang="en-US" dirty="0" err="1"/>
              <a:t>Latifah</a:t>
            </a:r>
            <a:r>
              <a:rPr lang="en-US" dirty="0"/>
              <a:t>. Queen </a:t>
            </a:r>
            <a:r>
              <a:rPr lang="en-US" dirty="0" err="1"/>
              <a:t>Latifah</a:t>
            </a:r>
            <a:r>
              <a:rPr lang="en-US" dirty="0"/>
              <a:t> is a famous rapper singer actor and she tells a lot  of jokes. Okay let’s start talking about her. All right first of all her real name is Dana Elaine Owens. She was born March 18,1970. She now is forty-two. She was born in Newark New Jersey. She is five foot ten. Well that is all .Thanks for </a:t>
            </a:r>
            <a:r>
              <a:rPr lang="en-US" dirty="0" smtClean="0"/>
              <a:t>reading.</a:t>
            </a:r>
            <a:endParaRPr lang="en-US" dirty="0"/>
          </a:p>
          <a:p>
            <a:endParaRPr lang="en-US" dirty="0"/>
          </a:p>
        </p:txBody>
      </p:sp>
      <p:pic>
        <p:nvPicPr>
          <p:cNvPr id="5"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495800" y="1828800"/>
            <a:ext cx="2873276"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4050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159</TotalTime>
  <Words>399</Words>
  <Application>Microsoft Office PowerPoint</Application>
  <PresentationFormat>On-screen Show (4:3)</PresentationFormat>
  <Paragraphs>24</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Oriel</vt:lpstr>
      <vt:lpstr>jokes and a bit about qween latifah!</vt:lpstr>
      <vt:lpstr>jokes and a little bit about queen latifah.</vt:lpstr>
      <vt:lpstr>PowerPoint Presentation</vt:lpstr>
      <vt:lpstr>PowerPoint Presentation</vt:lpstr>
      <vt:lpstr>Jokes haha!!!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jokes and a bit about qween latifah!</dc:title>
  <dc:creator>Windows User</dc:creator>
  <cp:lastModifiedBy>Windows User</cp:lastModifiedBy>
  <cp:revision>32</cp:revision>
  <dcterms:created xsi:type="dcterms:W3CDTF">2013-02-19T20:17:09Z</dcterms:created>
  <dcterms:modified xsi:type="dcterms:W3CDTF">2013-03-21T19:45:38Z</dcterms:modified>
</cp:coreProperties>
</file>