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9DAA0F0C-366E-4DA5-BC8A-49BB76EE12FE}" type="datetimeFigureOut">
              <a:rPr lang="en-US" smtClean="0"/>
              <a:t>4/2/2013</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7A5716DE-3C6D-4CB8-B038-B6E49E1DD8C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716DE-3C6D-4CB8-B038-B6E49E1DD8C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716DE-3C6D-4CB8-B038-B6E49E1DD8C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716DE-3C6D-4CB8-B038-B6E49E1DD8C4}"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716DE-3C6D-4CB8-B038-B6E49E1DD8C4}"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716DE-3C6D-4CB8-B038-B6E49E1DD8C4}"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716DE-3C6D-4CB8-B038-B6E49E1DD8C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716DE-3C6D-4CB8-B038-B6E49E1DD8C4}"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716DE-3C6D-4CB8-B038-B6E49E1DD8C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716DE-3C6D-4CB8-B038-B6E49E1DD8C4}"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A0F0C-366E-4DA5-BC8A-49BB76EE12FE}" type="datetimeFigureOut">
              <a:rPr lang="en-US" smtClean="0"/>
              <a:t>4/2/2013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716DE-3C6D-4CB8-B038-B6E49E1DD8C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DAA0F0C-366E-4DA5-BC8A-49BB76EE12FE}" type="datetimeFigureOut">
              <a:rPr lang="en-US" smtClean="0"/>
              <a:t>4/2/2013</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A5716DE-3C6D-4CB8-B038-B6E49E1DD8C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BAD TIME IN HISTORY</a:t>
            </a:r>
            <a:endParaRPr lang="en-US" dirty="0"/>
          </a:p>
        </p:txBody>
      </p:sp>
      <p:sp>
        <p:nvSpPr>
          <p:cNvPr id="3" name="Subtitle 2"/>
          <p:cNvSpPr>
            <a:spLocks noGrp="1"/>
          </p:cNvSpPr>
          <p:nvPr>
            <p:ph type="subTitle" idx="1"/>
          </p:nvPr>
        </p:nvSpPr>
        <p:spPr/>
        <p:txBody>
          <a:bodyPr/>
          <a:lstStyle/>
          <a:p>
            <a:r>
              <a:rPr lang="en-US" dirty="0" smtClean="0"/>
              <a:t>BY SOPHIE BERKELEY</a:t>
            </a:r>
            <a:endParaRPr lang="en-US" dirty="0"/>
          </a:p>
        </p:txBody>
      </p:sp>
    </p:spTree>
    <p:extLst>
      <p:ext uri="{BB962C8B-B14F-4D97-AF65-F5344CB8AC3E}">
        <p14:creationId xmlns:p14="http://schemas.microsoft.com/office/powerpoint/2010/main" val="181728763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normAutofit/>
          </a:bodyPr>
          <a:lstStyle/>
          <a:p>
            <a:pPr indent="0">
              <a:buNone/>
            </a:pPr>
            <a:r>
              <a:rPr lang="en-US" sz="2800" dirty="0" smtClean="0"/>
              <a:t>THANK YOU FOR READING A BAD TIME IN HISTORY!!!!!!!!!!!!!!!!!!!!!!!!!!!!!!!!!!!!!!!!!</a:t>
            </a:r>
            <a:endParaRPr lang="en-US" sz="2800" dirty="0"/>
          </a:p>
        </p:txBody>
      </p:sp>
    </p:spTree>
    <p:extLst>
      <p:ext uri="{BB962C8B-B14F-4D97-AF65-F5344CB8AC3E}">
        <p14:creationId xmlns:p14="http://schemas.microsoft.com/office/powerpoint/2010/main" val="22343331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HOLOCAUST</a:t>
            </a:r>
            <a:endParaRPr lang="en-US" dirty="0"/>
          </a:p>
        </p:txBody>
      </p:sp>
      <p:sp>
        <p:nvSpPr>
          <p:cNvPr id="2" name="Content Placeholder 1"/>
          <p:cNvSpPr>
            <a:spLocks noGrp="1"/>
          </p:cNvSpPr>
          <p:nvPr>
            <p:ph idx="1"/>
          </p:nvPr>
        </p:nvSpPr>
        <p:spPr>
          <a:xfrm>
            <a:off x="1143001" y="2743201"/>
            <a:ext cx="6457733" cy="28956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43201"/>
            <a:ext cx="645773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06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dventurer Black SF" pitchFamily="2" charset="0"/>
              </a:rPr>
              <a:t>  </a:t>
            </a:r>
            <a:r>
              <a:rPr lang="en-US" sz="1200" dirty="0" smtClean="0">
                <a:latin typeface="Adventurer Black SF" pitchFamily="2" charset="0"/>
              </a:rPr>
              <a:t>9 FACT  YOU NEED TO KNOW ABOUT THE HOLOCAUST</a:t>
            </a:r>
            <a:endParaRPr lang="en-US" sz="1200" dirty="0">
              <a:latin typeface="Adventurer Black SF" pitchFamily="2" charset="0"/>
            </a:endParaRPr>
          </a:p>
        </p:txBody>
      </p:sp>
      <p:sp>
        <p:nvSpPr>
          <p:cNvPr id="3" name="Content Placeholder 2"/>
          <p:cNvSpPr>
            <a:spLocks noGrp="1"/>
          </p:cNvSpPr>
          <p:nvPr>
            <p:ph idx="1"/>
          </p:nvPr>
        </p:nvSpPr>
        <p:spPr>
          <a:xfrm>
            <a:off x="1066800" y="2362200"/>
            <a:ext cx="7315200" cy="3276600"/>
          </a:xfrm>
        </p:spPr>
        <p:txBody>
          <a:bodyPr>
            <a:normAutofit fontScale="85000" lnSpcReduction="20000"/>
          </a:bodyPr>
          <a:lstStyle/>
          <a:p>
            <a:pPr marL="285750" indent="-285750"/>
            <a:r>
              <a:rPr lang="en-US" dirty="0" smtClean="0"/>
              <a:t>THE NAZIS KILLED 6 MILLION JEWISH PEPOLE.</a:t>
            </a:r>
          </a:p>
          <a:p>
            <a:pPr marL="285750" indent="-285750"/>
            <a:r>
              <a:rPr lang="en-US" dirty="0" smtClean="0"/>
              <a:t>THE HOLOCAUST WENT FROM JANUARY 1933 TO MAY 8 1945.</a:t>
            </a:r>
          </a:p>
          <a:p>
            <a:pPr marL="285750" indent="-285750"/>
            <a:r>
              <a:rPr lang="en-US" dirty="0" smtClean="0"/>
              <a:t>THEY KILLED OVER ONE MILLION CHILDREN.</a:t>
            </a:r>
          </a:p>
          <a:p>
            <a:pPr marL="285750" indent="-285750"/>
            <a:r>
              <a:rPr lang="en-US" dirty="0" smtClean="0"/>
              <a:t>THEY KILLED 2 MILLION </a:t>
            </a:r>
            <a:r>
              <a:rPr lang="en-US" dirty="0" smtClean="0"/>
              <a:t>WOMEN </a:t>
            </a:r>
            <a:r>
              <a:rPr lang="en-US" dirty="0" smtClean="0"/>
              <a:t>AND 3 MILLION MEN.</a:t>
            </a:r>
          </a:p>
          <a:p>
            <a:pPr marL="285750" indent="-285750"/>
            <a:r>
              <a:rPr lang="en-US" dirty="0" smtClean="0"/>
              <a:t>THE JEWISH PEPOLE WERE ALL VERY SKINY.</a:t>
            </a:r>
          </a:p>
          <a:p>
            <a:pPr marL="285750" indent="-285750"/>
            <a:r>
              <a:rPr lang="en-US" dirty="0" smtClean="0"/>
              <a:t>THEY WOULD TRANSPORT THEM IN CATTLE CARS. </a:t>
            </a:r>
          </a:p>
          <a:p>
            <a:pPr marL="285750" indent="-285750"/>
            <a:r>
              <a:rPr lang="en-US" dirty="0" smtClean="0"/>
              <a:t>AND THE CATTLE CARS DID NOT HAVE </a:t>
            </a:r>
            <a:r>
              <a:rPr lang="en-US" dirty="0" smtClean="0"/>
              <a:t>FOOD, WATER, </a:t>
            </a:r>
            <a:r>
              <a:rPr lang="en-US" dirty="0" smtClean="0"/>
              <a:t>OR A TOILET. </a:t>
            </a:r>
          </a:p>
          <a:p>
            <a:pPr marL="285750" indent="-285750"/>
            <a:r>
              <a:rPr lang="en-US" dirty="0" smtClean="0"/>
              <a:t>THEY </a:t>
            </a:r>
            <a:r>
              <a:rPr lang="en-US" dirty="0" smtClean="0"/>
              <a:t>EVEN </a:t>
            </a:r>
            <a:r>
              <a:rPr lang="en-US" dirty="0" smtClean="0"/>
              <a:t>SLEPT </a:t>
            </a:r>
            <a:r>
              <a:rPr lang="en-US" dirty="0" smtClean="0"/>
              <a:t>ON LITTLE SHELVES.</a:t>
            </a:r>
          </a:p>
          <a:p>
            <a:pPr marL="285750" indent="-285750"/>
            <a:r>
              <a:rPr lang="en-US" dirty="0" smtClean="0"/>
              <a:t>THE HOLOCUAST LASTED 12 YEARS.</a:t>
            </a:r>
          </a:p>
          <a:p>
            <a:pPr marL="285750" indent="-285750"/>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871662"/>
            <a:ext cx="7620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3048000"/>
            <a:ext cx="1332464" cy="133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3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400800" cy="914400"/>
          </a:xfrm>
        </p:spPr>
        <p:txBody>
          <a:bodyPr>
            <a:normAutofit/>
          </a:bodyPr>
          <a:lstStyle/>
          <a:p>
            <a:r>
              <a:rPr lang="en-US" sz="2000" dirty="0" smtClean="0"/>
              <a:t>HOW THE JEWISH PEOPLE  TRAVELD</a:t>
            </a:r>
            <a:endParaRPr lang="en-US" sz="2000" dirty="0"/>
          </a:p>
        </p:txBody>
      </p:sp>
      <p:sp>
        <p:nvSpPr>
          <p:cNvPr id="3" name="Content Placeholder 2"/>
          <p:cNvSpPr>
            <a:spLocks noGrp="1"/>
          </p:cNvSpPr>
          <p:nvPr>
            <p:ph idx="1"/>
          </p:nvPr>
        </p:nvSpPr>
        <p:spPr>
          <a:xfrm>
            <a:off x="1362075" y="2438400"/>
            <a:ext cx="6400800" cy="3048001"/>
          </a:xfrm>
        </p:spPr>
        <p:txBody>
          <a:bodyPr>
            <a:normAutofit/>
          </a:bodyPr>
          <a:lstStyle/>
          <a:p>
            <a:pPr indent="0">
              <a:buNone/>
            </a:pPr>
            <a:r>
              <a:rPr lang="en-US" dirty="0" smtClean="0"/>
              <a:t>This is a picture of one the cattle cars the </a:t>
            </a:r>
            <a:r>
              <a:rPr lang="en-US" dirty="0"/>
              <a:t>J</a:t>
            </a:r>
            <a:r>
              <a:rPr lang="en-US" dirty="0" smtClean="0"/>
              <a:t>ewish people traveled in. The longest trip they ever took during the war was 18 days long, and remember the Jewish people did not have </a:t>
            </a:r>
            <a:r>
              <a:rPr lang="en-US" dirty="0" smtClean="0"/>
              <a:t>food, water, </a:t>
            </a:r>
            <a:r>
              <a:rPr lang="en-US" dirty="0" smtClean="0"/>
              <a:t>or a toilet. Well any way when the soldiers opened the door all the people inside it were dead.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81426"/>
            <a:ext cx="1905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24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MOST INTENS KILLING</a:t>
            </a:r>
            <a:endParaRPr lang="en-US" sz="2000" dirty="0"/>
          </a:p>
        </p:txBody>
      </p:sp>
      <p:sp>
        <p:nvSpPr>
          <p:cNvPr id="3" name="Content Placeholder 2"/>
          <p:cNvSpPr>
            <a:spLocks noGrp="1"/>
          </p:cNvSpPr>
          <p:nvPr>
            <p:ph idx="1"/>
          </p:nvPr>
        </p:nvSpPr>
        <p:spPr>
          <a:xfrm>
            <a:off x="1524000" y="2514600"/>
            <a:ext cx="6400800" cy="3048001"/>
          </a:xfrm>
        </p:spPr>
        <p:txBody>
          <a:bodyPr>
            <a:normAutofit/>
          </a:bodyPr>
          <a:lstStyle/>
          <a:p>
            <a:pPr indent="0">
              <a:buNone/>
            </a:pPr>
            <a:r>
              <a:rPr lang="en-US" sz="1300" dirty="0" smtClean="0"/>
              <a:t>THE MOST  </a:t>
            </a:r>
            <a:r>
              <a:rPr lang="en-US" sz="1300" dirty="0" smtClean="0"/>
              <a:t>INTENSE </a:t>
            </a:r>
            <a:r>
              <a:rPr lang="en-US" sz="1300" dirty="0" smtClean="0"/>
              <a:t>KILLING TOOK PLACE ON SEPTEMBER 1941, AT THE BABI YAR REVINE JUST OUT SIDE OF </a:t>
            </a:r>
            <a:r>
              <a:rPr lang="en-US" sz="1300" dirty="0" smtClean="0"/>
              <a:t>KIEVUK, RAIVNE.  MORE </a:t>
            </a:r>
            <a:r>
              <a:rPr lang="en-US" sz="1300" dirty="0" smtClean="0"/>
              <a:t>THAN 33,000 JEWS WERE </a:t>
            </a:r>
            <a:r>
              <a:rPr lang="en-US" sz="1300" dirty="0" smtClean="0"/>
              <a:t>KILLED IN </a:t>
            </a:r>
            <a:r>
              <a:rPr lang="en-US" sz="1300" dirty="0" smtClean="0"/>
              <a:t>JUST 2 </a:t>
            </a:r>
            <a:r>
              <a:rPr lang="en-US" sz="1300" dirty="0" smtClean="0"/>
              <a:t>DAYS.  THEY </a:t>
            </a:r>
            <a:r>
              <a:rPr lang="en-US" sz="1300" dirty="0" smtClean="0"/>
              <a:t>WERE FORCED TO WALK TO THE REVINE EDGE</a:t>
            </a:r>
            <a:r>
              <a:rPr lang="en-US" sz="1300" dirty="0" smtClean="0"/>
              <a:t>.  WHEN </a:t>
            </a:r>
            <a:r>
              <a:rPr lang="en-US" sz="1300" dirty="0" smtClean="0"/>
              <a:t>THE GERMAN TROOPS SHOT THEM THEY FELL INTO THE RAVINE</a:t>
            </a:r>
            <a:r>
              <a:rPr lang="en-US" sz="1300" dirty="0" smtClean="0"/>
              <a:t>.  THE </a:t>
            </a:r>
            <a:r>
              <a:rPr lang="en-US" sz="1300" dirty="0" smtClean="0"/>
              <a:t>NAZIS THEN PUSHED THE WALL </a:t>
            </a:r>
            <a:r>
              <a:rPr lang="en-US" sz="1300" dirty="0" smtClean="0"/>
              <a:t>OF </a:t>
            </a:r>
            <a:r>
              <a:rPr lang="en-US" sz="1300" dirty="0" smtClean="0"/>
              <a:t>THE RAVINE </a:t>
            </a:r>
            <a:r>
              <a:rPr lang="en-US" sz="1300" dirty="0" smtClean="0"/>
              <a:t>OVER, </a:t>
            </a:r>
            <a:r>
              <a:rPr lang="en-US" sz="1300" dirty="0" smtClean="0"/>
              <a:t>BURYING THE DEAD AND THE LIVING</a:t>
            </a:r>
            <a:r>
              <a:rPr lang="en-US" sz="1300" dirty="0" smtClean="0"/>
              <a:t>.  POLICE </a:t>
            </a:r>
            <a:r>
              <a:rPr lang="en-US" sz="1300" dirty="0" smtClean="0"/>
              <a:t>WOULD GRAB CHILDREN AND </a:t>
            </a:r>
            <a:r>
              <a:rPr lang="en-US" sz="1300" dirty="0" smtClean="0"/>
              <a:t>THROW </a:t>
            </a:r>
            <a:r>
              <a:rPr lang="en-US" sz="1300" dirty="0" smtClean="0"/>
              <a:t>THEM INTO THE RAVINE AND KNOCK DOWN THE WALL OF DIRT ON TOP OF THEM.</a:t>
            </a:r>
          </a:p>
          <a:p>
            <a:pPr indent="0">
              <a:buNone/>
            </a:pPr>
            <a:endParaRPr lang="en-US" sz="16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648200"/>
            <a:ext cx="2352675" cy="140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00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HISTORY OF THE STAR OF DAVID</a:t>
            </a:r>
            <a:endParaRPr lang="en-US" sz="2000" dirty="0"/>
          </a:p>
        </p:txBody>
      </p:sp>
      <p:sp>
        <p:nvSpPr>
          <p:cNvPr id="3" name="Content Placeholder 2"/>
          <p:cNvSpPr>
            <a:spLocks noGrp="1"/>
          </p:cNvSpPr>
          <p:nvPr>
            <p:ph idx="1"/>
          </p:nvPr>
        </p:nvSpPr>
        <p:spPr/>
        <p:txBody>
          <a:bodyPr>
            <a:normAutofit/>
          </a:bodyPr>
          <a:lstStyle/>
          <a:p>
            <a:pPr indent="0">
              <a:buNone/>
            </a:pPr>
            <a:r>
              <a:rPr lang="en-US" sz="1600" dirty="0" smtClean="0"/>
              <a:t>The legend goes that when David was a teenage boy he was in a battle with king Nimrod . On the inside of his circular shield he had 2 </a:t>
            </a:r>
            <a:r>
              <a:rPr lang="en-US" sz="1600" dirty="0" smtClean="0"/>
              <a:t>triangles. </a:t>
            </a:r>
            <a:r>
              <a:rPr lang="en-US" sz="1600" dirty="0"/>
              <a:t>A</a:t>
            </a:r>
            <a:r>
              <a:rPr lang="en-US" sz="1600" dirty="0" smtClean="0"/>
              <a:t>s </a:t>
            </a:r>
            <a:r>
              <a:rPr lang="en-US" sz="1600" dirty="0" smtClean="0"/>
              <a:t>the battle raged the two triangles started to </a:t>
            </a:r>
            <a:r>
              <a:rPr lang="en-US" sz="1600" dirty="0" smtClean="0"/>
              <a:t>forge  </a:t>
            </a:r>
            <a:r>
              <a:rPr lang="en-US" sz="1600" dirty="0" smtClean="0"/>
              <a:t>together and became the </a:t>
            </a:r>
            <a:r>
              <a:rPr lang="en-US" sz="1600" dirty="0"/>
              <a:t>M</a:t>
            </a:r>
            <a:r>
              <a:rPr lang="en-US" sz="1600" dirty="0" smtClean="0"/>
              <a:t>agen </a:t>
            </a:r>
            <a:r>
              <a:rPr lang="en-US" sz="1600" dirty="0"/>
              <a:t>D</a:t>
            </a:r>
            <a:r>
              <a:rPr lang="en-US" sz="1600" dirty="0" smtClean="0"/>
              <a:t>avid or the star of David. </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267200"/>
            <a:ext cx="1223963"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1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SWASTIKA </a:t>
            </a:r>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01917" y="990600"/>
            <a:ext cx="1066800" cy="12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990600"/>
            <a:ext cx="995333" cy="116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2641078"/>
            <a:ext cx="6248400" cy="1754326"/>
          </a:xfrm>
          <a:prstGeom prst="rect">
            <a:avLst/>
          </a:prstGeom>
          <a:noFill/>
        </p:spPr>
        <p:txBody>
          <a:bodyPr wrap="square" rtlCol="0">
            <a:spAutoFit/>
          </a:bodyPr>
          <a:lstStyle/>
          <a:p>
            <a:r>
              <a:rPr lang="en-US" dirty="0" smtClean="0"/>
              <a:t>The swastika was an ancient Indian symbol. Hitler was obsessed with ancient religions and was convinced that the Germans were the descendants of the Aryan race which was actually Asian. He was so sure that he sent scientist's to Asia to measure the people`s features to confirm that they were the same as Germans. Since the swastika was from that region he incorporated it in to the Nazi flag.    </a:t>
            </a:r>
            <a:endParaRPr lang="en-US" dirty="0"/>
          </a:p>
        </p:txBody>
      </p:sp>
    </p:spTree>
    <p:extLst>
      <p:ext uri="{BB962C8B-B14F-4D97-AF65-F5344CB8AC3E}">
        <p14:creationId xmlns:p14="http://schemas.microsoft.com/office/powerpoint/2010/main" val="25523515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Adolf Hitler</a:t>
            </a:r>
            <a:endParaRPr lang="en-US" sz="2000" dirty="0"/>
          </a:p>
        </p:txBody>
      </p:sp>
      <p:sp>
        <p:nvSpPr>
          <p:cNvPr id="3" name="Content Placeholder 2"/>
          <p:cNvSpPr>
            <a:spLocks noGrp="1"/>
          </p:cNvSpPr>
          <p:nvPr>
            <p:ph idx="1"/>
          </p:nvPr>
        </p:nvSpPr>
        <p:spPr/>
        <p:txBody>
          <a:bodyPr>
            <a:normAutofit/>
          </a:bodyPr>
          <a:lstStyle/>
          <a:p>
            <a:pPr indent="0">
              <a:buNone/>
            </a:pPr>
            <a:r>
              <a:rPr lang="en-US" sz="1400" dirty="0" smtClean="0"/>
              <a:t>Adolf Hitler was very attached to his mother.</a:t>
            </a:r>
          </a:p>
          <a:p>
            <a:pPr indent="0">
              <a:buNone/>
            </a:pPr>
            <a:r>
              <a:rPr lang="en-US" sz="1400" dirty="0" smtClean="0"/>
              <a:t>He did not like his father. And when ever he</a:t>
            </a:r>
          </a:p>
          <a:p>
            <a:pPr indent="0">
              <a:buNone/>
            </a:pPr>
            <a:r>
              <a:rPr lang="en-US" sz="1400" dirty="0" smtClean="0"/>
              <a:t>came to </a:t>
            </a:r>
            <a:r>
              <a:rPr lang="en-US" sz="1400" dirty="0" smtClean="0"/>
              <a:t>their </a:t>
            </a:r>
            <a:r>
              <a:rPr lang="en-US" sz="1400" dirty="0" smtClean="0"/>
              <a:t>house he would scream and yell.</a:t>
            </a:r>
          </a:p>
          <a:p>
            <a:pPr indent="0">
              <a:buNone/>
            </a:pPr>
            <a:endParaRPr lang="en-US" sz="1400" dirty="0"/>
          </a:p>
          <a:p>
            <a:pPr indent="0">
              <a:buNone/>
            </a:pPr>
            <a:endParaRPr lang="en-US" sz="1400" dirty="0" smtClean="0"/>
          </a:p>
          <a:p>
            <a:pPr indent="0">
              <a:buNone/>
            </a:pPr>
            <a:r>
              <a:rPr lang="en-US" sz="1400" dirty="0"/>
              <a:t> </a:t>
            </a:r>
            <a:r>
              <a:rPr lang="en-US" sz="1400" dirty="0" smtClean="0"/>
              <a:t>                                                         to</a:t>
            </a:r>
          </a:p>
          <a:p>
            <a:pPr indent="0">
              <a:buNone/>
            </a:pPr>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424" y="2133600"/>
            <a:ext cx="354597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65487"/>
            <a:ext cx="24993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1769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Jewish hat</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599"/>
            <a:ext cx="6248400"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4579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226</TotalTime>
  <Words>451</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A BAD TIME IN HISTORY</vt:lpstr>
      <vt:lpstr>THE HOLOCAUST</vt:lpstr>
      <vt:lpstr>  9 FACT  YOU NEED TO KNOW ABOUT THE HOLOCAUST</vt:lpstr>
      <vt:lpstr>HOW THE JEWISH PEOPLE  TRAVELD</vt:lpstr>
      <vt:lpstr>THE MOST INTENS KILLING</vt:lpstr>
      <vt:lpstr>THE HISTORY OF THE STAR OF DAVID</vt:lpstr>
      <vt:lpstr>THE SWASTIKA </vt:lpstr>
      <vt:lpstr>Adolf Hitler</vt:lpstr>
      <vt:lpstr>The Jewish hat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BAD TIME IN HISTORY</dc:title>
  <dc:creator>Windows User</dc:creator>
  <cp:lastModifiedBy>Windows User</cp:lastModifiedBy>
  <cp:revision>28</cp:revision>
  <dcterms:created xsi:type="dcterms:W3CDTF">2013-02-19T20:36:55Z</dcterms:created>
  <dcterms:modified xsi:type="dcterms:W3CDTF">2013-04-02T19:31:44Z</dcterms:modified>
</cp:coreProperties>
</file>