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4EF53-2335-4C5C-B43B-AA484A5BD62C}" type="datetimeFigureOut">
              <a:rPr lang="en-US" smtClean="0"/>
              <a:t>3/20/2013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B4F07-B26E-4163-AAEF-0BC014D36244}" type="slidenum">
              <a:rPr lang="en-US" smtClean="0"/>
              <a:t>‹#›</a:t>
            </a:fld>
            <a:endParaRPr lang="en-US"/>
          </a:p>
        </p:txBody>
      </p:sp>
    </p:spTree>
    <p:extLst>
      <p:ext uri="{BB962C8B-B14F-4D97-AF65-F5344CB8AC3E}">
        <p14:creationId xmlns:p14="http://schemas.microsoft.com/office/powerpoint/2010/main" val="252813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20B2C4F-F069-48D4-BD7A-7AFA1E9EDAFB}" type="datetimeFigureOut">
              <a:rPr lang="en-US" smtClean="0"/>
              <a:t>3/20/2013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6321D7B-04FD-475C-8D4F-1C9C69836C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0B2C4F-F069-48D4-BD7A-7AFA1E9EDAFB}"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0B2C4F-F069-48D4-BD7A-7AFA1E9EDAFB}"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0B2C4F-F069-48D4-BD7A-7AFA1E9EDAFB}"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0B2C4F-F069-48D4-BD7A-7AFA1E9EDAFB}" type="datetimeFigureOut">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1D7B-04FD-475C-8D4F-1C9C69836C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0B2C4F-F069-48D4-BD7A-7AFA1E9EDAFB}"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0B2C4F-F069-48D4-BD7A-7AFA1E9EDAFB}" type="datetimeFigureOut">
              <a:rPr lang="en-US" smtClean="0"/>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0B2C4F-F069-48D4-BD7A-7AFA1E9EDAFB}" type="datetimeFigureOut">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B2C4F-F069-48D4-BD7A-7AFA1E9EDAFB}" type="datetimeFigureOut">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0B2C4F-F069-48D4-BD7A-7AFA1E9EDAFB}"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1D7B-04FD-475C-8D4F-1C9C69836C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20B2C4F-F069-48D4-BD7A-7AFA1E9EDAFB}" type="datetimeFigureOut">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6321D7B-04FD-475C-8D4F-1C9C69836C7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0B2C4F-F069-48D4-BD7A-7AFA1E9EDAFB}" type="datetimeFigureOut">
              <a:rPr lang="en-US" smtClean="0"/>
              <a:t>3/20/2013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321D7B-04FD-475C-8D4F-1C9C69836C7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851648" cy="1828800"/>
          </a:xfrm>
        </p:spPr>
        <p:txBody>
          <a:bodyPr/>
          <a:lstStyle/>
          <a:p>
            <a:pPr algn="ctr"/>
            <a:r>
              <a:rPr lang="en-US" dirty="0" smtClean="0"/>
              <a:t>Animal Kingdom       </a:t>
            </a:r>
            <a:endParaRPr lang="en-US" dirty="0"/>
          </a:p>
        </p:txBody>
      </p:sp>
      <p:sp>
        <p:nvSpPr>
          <p:cNvPr id="3" name="Subtitle 2"/>
          <p:cNvSpPr>
            <a:spLocks noGrp="1"/>
          </p:cNvSpPr>
          <p:nvPr>
            <p:ph type="subTitle" idx="1"/>
          </p:nvPr>
        </p:nvSpPr>
        <p:spPr>
          <a:xfrm>
            <a:off x="533400" y="3228536"/>
            <a:ext cx="7854696" cy="1752600"/>
          </a:xfrm>
        </p:spPr>
        <p:txBody>
          <a:bodyPr/>
          <a:lstStyle/>
          <a:p>
            <a:pPr algn="ctr"/>
            <a:r>
              <a:rPr lang="en-US" dirty="0" smtClean="0"/>
              <a:t>Dogs </a:t>
            </a:r>
            <a:endParaRPr lang="en-US" dirty="0"/>
          </a:p>
        </p:txBody>
      </p:sp>
      <p:sp>
        <p:nvSpPr>
          <p:cNvPr id="5" name="TextBox 4"/>
          <p:cNvSpPr txBox="1"/>
          <p:nvPr/>
        </p:nvSpPr>
        <p:spPr>
          <a:xfrm>
            <a:off x="3733800" y="3657600"/>
            <a:ext cx="1676400" cy="276999"/>
          </a:xfrm>
          <a:prstGeom prst="rect">
            <a:avLst/>
          </a:prstGeom>
          <a:noFill/>
        </p:spPr>
        <p:txBody>
          <a:bodyPr wrap="square" rtlCol="0">
            <a:spAutoFit/>
          </a:bodyPr>
          <a:lstStyle/>
          <a:p>
            <a:pPr algn="ctr"/>
            <a:r>
              <a:rPr lang="en-US" sz="1200" dirty="0" smtClean="0"/>
              <a:t>By Hannah Atkinson</a:t>
            </a:r>
            <a:endParaRPr lang="en-US" sz="1200" dirty="0"/>
          </a:p>
        </p:txBody>
      </p:sp>
    </p:spTree>
    <p:extLst>
      <p:ext uri="{BB962C8B-B14F-4D97-AF65-F5344CB8AC3E}">
        <p14:creationId xmlns:p14="http://schemas.microsoft.com/office/powerpoint/2010/main" val="12534840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Dog Breeds</a:t>
            </a:r>
            <a:endParaRPr lang="en-US" sz="5400" dirty="0"/>
          </a:p>
        </p:txBody>
      </p:sp>
      <p:sp>
        <p:nvSpPr>
          <p:cNvPr id="3" name="Content Placeholder 2"/>
          <p:cNvSpPr>
            <a:spLocks noGrp="1"/>
          </p:cNvSpPr>
          <p:nvPr>
            <p:ph idx="1"/>
          </p:nvPr>
        </p:nvSpPr>
        <p:spPr>
          <a:xfrm>
            <a:off x="457200" y="1828800"/>
            <a:ext cx="8610600" cy="5029200"/>
          </a:xfrm>
        </p:spPr>
        <p:txBody>
          <a:bodyPr>
            <a:normAutofit fontScale="92500"/>
          </a:bodyPr>
          <a:lstStyle/>
          <a:p>
            <a:pPr marL="0" indent="0">
              <a:buNone/>
            </a:pPr>
            <a:r>
              <a:rPr lang="en-US" sz="2800" dirty="0"/>
              <a:t>  </a:t>
            </a:r>
            <a:r>
              <a:rPr lang="en-US" sz="2800" dirty="0" smtClean="0"/>
              <a:t> </a:t>
            </a:r>
            <a:r>
              <a:rPr lang="en-US" sz="2000" dirty="0" smtClean="0"/>
              <a:t>Everyone knows what a dog is right? Of course, but do you know how many awesome breeds there are? Over 3000?! That’s amazing! I bet you might want to know the 10 most famous are. Maybe you will find your dog or dogs on this list.</a:t>
            </a:r>
          </a:p>
          <a:p>
            <a:pPr marL="457200" indent="-457200">
              <a:buAutoNum type="arabicPeriod"/>
            </a:pPr>
            <a:r>
              <a:rPr lang="en-US" sz="2000" dirty="0" smtClean="0"/>
              <a:t>Labrador  Retriever</a:t>
            </a:r>
          </a:p>
          <a:p>
            <a:pPr marL="514350" indent="-514350">
              <a:buAutoNum type="arabicPeriod"/>
            </a:pPr>
            <a:r>
              <a:rPr lang="en-US" sz="2000" dirty="0" smtClean="0"/>
              <a:t>Yorkshire  Terrier</a:t>
            </a:r>
          </a:p>
          <a:p>
            <a:pPr marL="514350" indent="-514350">
              <a:buAutoNum type="arabicPeriod"/>
            </a:pPr>
            <a:r>
              <a:rPr lang="en-US" sz="2000" dirty="0" smtClean="0"/>
              <a:t>German Shepard</a:t>
            </a:r>
          </a:p>
          <a:p>
            <a:pPr marL="514350" indent="-514350">
              <a:buAutoNum type="arabicPeriod"/>
            </a:pPr>
            <a:r>
              <a:rPr lang="en-US" sz="2000" dirty="0" smtClean="0"/>
              <a:t>Golden  Retriever</a:t>
            </a:r>
          </a:p>
          <a:p>
            <a:pPr marL="514350" indent="-514350">
              <a:buAutoNum type="arabicPeriod"/>
            </a:pPr>
            <a:r>
              <a:rPr lang="en-US" sz="2000" dirty="0" smtClean="0"/>
              <a:t>Beagle                                                          If your dog is on this list, good for </a:t>
            </a:r>
          </a:p>
          <a:p>
            <a:pPr marL="514350" indent="-514350">
              <a:buAutoNum type="arabicPeriod"/>
            </a:pPr>
            <a:r>
              <a:rPr lang="en-US" sz="2000" dirty="0" smtClean="0"/>
              <a:t>Boxer                                                              you, but if it’s not; just remember </a:t>
            </a:r>
          </a:p>
          <a:p>
            <a:pPr marL="514350" indent="-514350">
              <a:buAutoNum type="arabicPeriod"/>
            </a:pPr>
            <a:r>
              <a:rPr lang="en-US" sz="2000" dirty="0" smtClean="0"/>
              <a:t>Dachshund                                                    that your dog is still special. I have </a:t>
            </a:r>
          </a:p>
          <a:p>
            <a:pPr marL="514350" indent="-514350">
              <a:buAutoNum type="arabicPeriod"/>
            </a:pPr>
            <a:r>
              <a:rPr lang="en-US" sz="2000" dirty="0" smtClean="0"/>
              <a:t>Poodle                                                            3 dogs that are not on this list.</a:t>
            </a:r>
          </a:p>
          <a:p>
            <a:pPr marL="514350" indent="-514350">
              <a:buAutoNum type="arabicPeriod"/>
            </a:pPr>
            <a:r>
              <a:rPr lang="en-US" sz="2000" dirty="0" smtClean="0"/>
              <a:t>Shi Tzu</a:t>
            </a:r>
          </a:p>
          <a:p>
            <a:pPr marL="514350" indent="-514350">
              <a:buAutoNum type="arabicPeriod"/>
            </a:pPr>
            <a:r>
              <a:rPr lang="en-US" sz="2000" dirty="0" smtClean="0"/>
              <a:t>Bulldog</a:t>
            </a:r>
          </a:p>
          <a:p>
            <a:pPr marL="0" indent="0">
              <a:buNone/>
            </a:pPr>
            <a:r>
              <a:rPr lang="en-US" sz="2000" dirty="0" smtClean="0"/>
              <a:t>                                                        </a:t>
            </a:r>
          </a:p>
          <a:p>
            <a:pPr marL="0" indent="0">
              <a:buNone/>
            </a:pPr>
            <a:endParaRPr lang="en-US" sz="2000" dirty="0" smtClean="0"/>
          </a:p>
          <a:p>
            <a:pPr marL="0" indent="0">
              <a:buNone/>
            </a:pPr>
            <a:endParaRPr lang="en-US" sz="2000" dirty="0"/>
          </a:p>
          <a:p>
            <a:pPr marL="514350" indent="-514350">
              <a:buAutoNum type="arabicPeriod"/>
            </a:pPr>
            <a:endParaRPr lang="en-US" sz="2000" dirty="0" smtClean="0"/>
          </a:p>
          <a:p>
            <a:pPr marL="514350" indent="-514350">
              <a:buAutoNum type="arabicPeriod"/>
            </a:pPr>
            <a:endParaRPr lang="en-US" sz="2000" dirty="0"/>
          </a:p>
          <a:p>
            <a:pPr marL="514350" indent="-514350">
              <a:buAutoNum type="arabicPeriod"/>
            </a:pPr>
            <a:endParaRPr lang="en-US" sz="2000" dirty="0" smtClean="0"/>
          </a:p>
          <a:p>
            <a:pPr marL="514350" indent="-514350">
              <a:buAutoNum type="arabicPeriod"/>
            </a:pPr>
            <a:endParaRPr lang="en-US" sz="2000" dirty="0" smtClean="0"/>
          </a:p>
          <a:p>
            <a:pPr marL="514350" indent="-514350">
              <a:buAutoNum type="arabicPeriod"/>
            </a:pPr>
            <a:endParaRPr lang="en-US" dirty="0"/>
          </a:p>
        </p:txBody>
      </p:sp>
      <p:pic>
        <p:nvPicPr>
          <p:cNvPr id="1028" name="Picture 4" descr="C:\Users\l12\AppData\Local\Microsoft\Windows\Temporary Internet Files\Content.IE5\5MYTGOXE\MP9004312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4343400"/>
            <a:ext cx="24384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549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Ancestors of Dogs</a:t>
            </a:r>
            <a:endParaRPr lang="en-US" dirty="0"/>
          </a:p>
        </p:txBody>
      </p:sp>
      <p:sp>
        <p:nvSpPr>
          <p:cNvPr id="3" name="Content Placeholder 2"/>
          <p:cNvSpPr>
            <a:spLocks noGrp="1"/>
          </p:cNvSpPr>
          <p:nvPr>
            <p:ph idx="1"/>
          </p:nvPr>
        </p:nvSpPr>
        <p:spPr>
          <a:xfrm>
            <a:off x="76201" y="1935480"/>
            <a:ext cx="8991600" cy="4922520"/>
          </a:xfrm>
        </p:spPr>
        <p:txBody>
          <a:bodyPr>
            <a:normAutofit/>
          </a:bodyPr>
          <a:lstStyle/>
          <a:p>
            <a:pPr marL="0" indent="0">
              <a:buNone/>
            </a:pPr>
            <a:r>
              <a:rPr lang="en-US" sz="2000" dirty="0"/>
              <a:t> H</a:t>
            </a:r>
            <a:r>
              <a:rPr lang="en-US" sz="2000" dirty="0" smtClean="0"/>
              <a:t>ave you ever heard of an ancestor? An ancestor is a person in your family that lived a long time ago, and sometimes they are famous or well known. Lots of the dogs ancestors are still alive. The dog has some well known ancestors like; the Grey Wolf, the Red Fox, or the Coyote. It has some not so well known ancestors too, like, the Raccoon Dog, the Backed Jackal, and the Crab Eating Fox.</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                        Coyote                                                    Red Fox</a:t>
            </a: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p:txBody>
      </p:sp>
      <p:pic>
        <p:nvPicPr>
          <p:cNvPr id="1026" name="Picture 2" descr="C:\Users\l10\AppData\Local\Microsoft\Windows\Temporary Internet Files\Content.IE5\SB3VSWO3\MP90026265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44" y="3849511"/>
            <a:ext cx="36576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10\AppData\Local\Microsoft\Windows\Temporary Internet Files\Content.IE5\GVNHPKUM\MP90026253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849511"/>
            <a:ext cx="36576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10\AppData\Local\Microsoft\Windows\Temporary Internet Files\Content.IE5\SB3VSWO3\MC9000530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3972" y="4319588"/>
            <a:ext cx="943197" cy="912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7742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Save the Animals</a:t>
            </a:r>
            <a:endParaRPr lang="en-US" dirty="0"/>
          </a:p>
        </p:txBody>
      </p:sp>
      <p:sp>
        <p:nvSpPr>
          <p:cNvPr id="3" name="Content Placeholder 2"/>
          <p:cNvSpPr>
            <a:spLocks noGrp="1"/>
          </p:cNvSpPr>
          <p:nvPr>
            <p:ph idx="1"/>
          </p:nvPr>
        </p:nvSpPr>
        <p:spPr>
          <a:xfrm>
            <a:off x="228600" y="1935480"/>
            <a:ext cx="8686800" cy="4693920"/>
          </a:xfrm>
        </p:spPr>
        <p:txBody>
          <a:bodyPr>
            <a:normAutofit/>
          </a:bodyPr>
          <a:lstStyle/>
          <a:p>
            <a:pPr marL="0" indent="0">
              <a:buNone/>
            </a:pPr>
            <a:r>
              <a:rPr lang="en-US" sz="2400" dirty="0" smtClean="0"/>
              <a:t> About 3.8 million dogs die in a year because of animal abuse or getting hit by a car. Most of that is because of animal abuse. Help save the animals and report abuse if you see it. Make sure you stand up for the animals. They love you and you love them, so stand up for </a:t>
            </a:r>
            <a:r>
              <a:rPr lang="en-US" sz="2400" smtClean="0"/>
              <a:t>animal abuse!</a:t>
            </a:r>
            <a:endParaRPr lang="en-US" sz="2400" dirty="0" smtClean="0"/>
          </a:p>
        </p:txBody>
      </p:sp>
      <p:pic>
        <p:nvPicPr>
          <p:cNvPr id="1027" name="Picture 3" descr="C:\Users\l11\AppData\Local\Microsoft\Windows\Temporary Internet Files\Content.IE5\BQJMSU9M\MC90043460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581400"/>
            <a:ext cx="28956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1401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Doggie Jokes</a:t>
            </a:r>
            <a:endParaRPr lang="en-US" dirty="0"/>
          </a:p>
        </p:txBody>
      </p:sp>
      <p:sp>
        <p:nvSpPr>
          <p:cNvPr id="3" name="Content Placeholder 2"/>
          <p:cNvSpPr>
            <a:spLocks noGrp="1"/>
          </p:cNvSpPr>
          <p:nvPr>
            <p:ph idx="1"/>
          </p:nvPr>
        </p:nvSpPr>
        <p:spPr>
          <a:xfrm>
            <a:off x="457200" y="2057400"/>
            <a:ext cx="8229600" cy="4267200"/>
          </a:xfrm>
        </p:spPr>
        <p:txBody>
          <a:bodyPr>
            <a:normAutofit/>
          </a:bodyPr>
          <a:lstStyle/>
          <a:p>
            <a:pPr marL="0" indent="0">
              <a:buNone/>
            </a:pPr>
            <a:r>
              <a:rPr lang="en-US" sz="1800" dirty="0" smtClean="0"/>
              <a:t>What do you get when you mix a small dog and a ship? A Ship Tzu!</a:t>
            </a:r>
          </a:p>
          <a:p>
            <a:pPr marL="0" indent="0">
              <a:buNone/>
            </a:pPr>
            <a:r>
              <a:rPr lang="en-US" sz="1800" dirty="0" smtClean="0"/>
              <a:t>Why are Dalmatians no good at hide and seek? Because there always spotted!</a:t>
            </a:r>
          </a:p>
          <a:p>
            <a:pPr marL="0" indent="0">
              <a:buNone/>
            </a:pPr>
            <a:r>
              <a:rPr lang="en-US" sz="1800" dirty="0" smtClean="0"/>
              <a:t>What happens when it rains cats and dogs? You might step in a Poodle!</a:t>
            </a:r>
          </a:p>
          <a:p>
            <a:pPr marL="0" indent="0">
              <a:buNone/>
            </a:pPr>
            <a:r>
              <a:rPr lang="en-US" sz="1800" dirty="0" smtClean="0"/>
              <a:t>Why don’t dogs make good dancers? Because they have two left feet!</a:t>
            </a:r>
          </a:p>
          <a:p>
            <a:pPr marL="0" indent="0">
              <a:buNone/>
            </a:pPr>
            <a:r>
              <a:rPr lang="en-US" sz="1800" dirty="0" smtClean="0"/>
              <a:t>What did the Dalmatian say  after his meal? That hit the spots!</a:t>
            </a:r>
          </a:p>
          <a:p>
            <a:pPr marL="0" indent="0">
              <a:buNone/>
            </a:pPr>
            <a:r>
              <a:rPr lang="en-US" sz="1800" dirty="0" smtClean="0"/>
              <a:t>What kind of dog does Dracula have? A Bloodhound!</a:t>
            </a:r>
          </a:p>
          <a:p>
            <a:pPr marL="0" indent="0">
              <a:buNone/>
            </a:pPr>
            <a:r>
              <a:rPr lang="en-US" sz="1800" dirty="0" smtClean="0"/>
              <a:t>When does a dog go moo? When it learns a new language!</a:t>
            </a:r>
          </a:p>
          <a:p>
            <a:pPr marL="0" indent="0">
              <a:buNone/>
            </a:pPr>
            <a:r>
              <a:rPr lang="en-US" sz="1800" dirty="0" smtClean="0"/>
              <a:t>It’s raining cats and dogs! It’s okay, as long as it doesn’t rein-deer!</a:t>
            </a:r>
          </a:p>
          <a:p>
            <a:pPr marL="0" indent="0">
              <a:buNone/>
            </a:pPr>
            <a:r>
              <a:rPr lang="en-US" sz="1800" dirty="0" smtClean="0"/>
              <a:t>What do you get when you cross a chili pepper, a shovel, and a terrier? A hot-</a:t>
            </a:r>
            <a:r>
              <a:rPr lang="en-US" sz="1800" dirty="0" err="1" smtClean="0"/>
              <a:t>diggity</a:t>
            </a:r>
            <a:r>
              <a:rPr lang="en-US" sz="1800" dirty="0" smtClean="0"/>
              <a:t>-dog!</a:t>
            </a:r>
          </a:p>
          <a:p>
            <a:pPr marL="0" indent="0">
              <a:buNone/>
            </a:pPr>
            <a:r>
              <a:rPr lang="en-US" sz="1800" dirty="0" smtClean="0"/>
              <a:t>Why was the dog sweating so much? Because it was a hot dog!</a:t>
            </a:r>
          </a:p>
          <a:p>
            <a:pPr marL="0" indent="0">
              <a:buNone/>
            </a:pPr>
            <a:r>
              <a:rPr lang="en-US" sz="1800" dirty="0" smtClean="0"/>
              <a:t>What does a dog call his father? Paw!</a:t>
            </a:r>
          </a:p>
          <a:p>
            <a:pPr marL="0" indent="0">
              <a:buNone/>
            </a:pPr>
            <a:endParaRPr lang="en-US" sz="1800" dirty="0" smtClean="0"/>
          </a:p>
          <a:p>
            <a:pPr marL="0" indent="0">
              <a:buNone/>
            </a:pPr>
            <a:endParaRPr lang="en-US" sz="1800" dirty="0" smtClean="0"/>
          </a:p>
          <a:p>
            <a:pPr marL="0" indent="0">
              <a:buNone/>
            </a:pPr>
            <a:endParaRPr lang="en-US" sz="1800" dirty="0"/>
          </a:p>
        </p:txBody>
      </p:sp>
      <p:pic>
        <p:nvPicPr>
          <p:cNvPr id="2050" name="Picture 2" descr="C:\Users\l11\AppData\Local\Microsoft\Windows\Temporary Internet Files\Content.IE5\SB3VSWO3\MC9004451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685800"/>
            <a:ext cx="1640434" cy="12966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l11\AppData\Local\Microsoft\Windows\Temporary Internet Files\Content.IE5\GVNHPKUM\MC9004379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181600"/>
            <a:ext cx="1905000" cy="137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3896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Rare Breeds</a:t>
            </a:r>
            <a:endParaRPr lang="en-US" dirty="0"/>
          </a:p>
        </p:txBody>
      </p:sp>
      <p:sp>
        <p:nvSpPr>
          <p:cNvPr id="3" name="Content Placeholder 2"/>
          <p:cNvSpPr>
            <a:spLocks noGrp="1"/>
          </p:cNvSpPr>
          <p:nvPr>
            <p:ph idx="1"/>
          </p:nvPr>
        </p:nvSpPr>
        <p:spPr>
          <a:xfrm>
            <a:off x="-76200" y="1828800"/>
            <a:ext cx="9144000" cy="5151120"/>
          </a:xfrm>
        </p:spPr>
        <p:txBody>
          <a:bodyPr>
            <a:normAutofit/>
          </a:bodyPr>
          <a:lstStyle/>
          <a:p>
            <a:pPr marL="342900" indent="-342900">
              <a:buAutoNum type="arabicPeriod"/>
            </a:pPr>
            <a:r>
              <a:rPr lang="en-US" sz="1800" dirty="0" smtClean="0"/>
              <a:t>Chinook                                                                                                                                                                             </a:t>
            </a:r>
            <a:endParaRPr lang="en-US" sz="1800" dirty="0"/>
          </a:p>
          <a:p>
            <a:pPr marL="342900" indent="-342900">
              <a:buAutoNum type="arabicPeriod"/>
            </a:pPr>
            <a:r>
              <a:rPr lang="en-US" sz="1800" dirty="0" err="1" smtClean="0"/>
              <a:t>Stabyhoun</a:t>
            </a:r>
            <a:r>
              <a:rPr lang="en-US" sz="1800" dirty="0" smtClean="0"/>
              <a:t> </a:t>
            </a:r>
          </a:p>
          <a:p>
            <a:pPr marL="342900" indent="-342900">
              <a:buAutoNum type="arabicPeriod"/>
            </a:pPr>
            <a:r>
              <a:rPr lang="en-US" sz="1800" dirty="0" err="1" smtClean="0"/>
              <a:t>Otterhound</a:t>
            </a:r>
            <a:r>
              <a:rPr lang="en-US" sz="1800" dirty="0" smtClean="0"/>
              <a:t> </a:t>
            </a:r>
          </a:p>
          <a:p>
            <a:pPr marL="342900" indent="-342900">
              <a:buAutoNum type="arabicPeriod"/>
            </a:pPr>
            <a:r>
              <a:rPr lang="en-US" sz="1800" dirty="0" err="1" smtClean="0"/>
              <a:t>Azawakh</a:t>
            </a:r>
            <a:endParaRPr lang="en-US" sz="1800" dirty="0" smtClean="0"/>
          </a:p>
          <a:p>
            <a:pPr marL="342900" indent="-342900">
              <a:buAutoNum type="arabicPeriod"/>
            </a:pPr>
            <a:r>
              <a:rPr lang="en-US" sz="1800" dirty="0" smtClean="0"/>
              <a:t>Tibetan Mastiff</a:t>
            </a:r>
          </a:p>
          <a:p>
            <a:pPr marL="342900" indent="-342900">
              <a:buAutoNum type="arabicPeriod"/>
            </a:pPr>
            <a:r>
              <a:rPr lang="en-US" sz="1800" dirty="0" smtClean="0"/>
              <a:t>Carolina Dog</a:t>
            </a:r>
          </a:p>
          <a:p>
            <a:pPr marL="342900" indent="-342900">
              <a:buAutoNum type="arabicPeriod"/>
            </a:pPr>
            <a:r>
              <a:rPr lang="en-US" sz="1800" dirty="0" smtClean="0"/>
              <a:t>Norwegian </a:t>
            </a:r>
            <a:r>
              <a:rPr lang="en-US" sz="1800" dirty="0" err="1" smtClean="0"/>
              <a:t>Lundehund</a:t>
            </a:r>
            <a:endParaRPr lang="en-US" sz="1800" dirty="0" smtClean="0"/>
          </a:p>
          <a:p>
            <a:pPr marL="342900" indent="-342900">
              <a:buAutoNum type="arabicPeriod"/>
            </a:pPr>
            <a:r>
              <a:rPr lang="en-US" sz="1800" dirty="0" smtClean="0"/>
              <a:t>Thai Ridgeback</a:t>
            </a:r>
          </a:p>
          <a:p>
            <a:pPr marL="342900" indent="-342900">
              <a:buAutoNum type="arabicPeriod"/>
            </a:pPr>
            <a:r>
              <a:rPr lang="en-US" sz="1800" dirty="0" err="1" smtClean="0"/>
              <a:t>Mudi</a:t>
            </a:r>
            <a:endParaRPr lang="en-US" sz="1800" dirty="0" smtClean="0"/>
          </a:p>
          <a:p>
            <a:pPr marL="342900" indent="-342900">
              <a:buAutoNum type="arabicPeriod"/>
            </a:pPr>
            <a:r>
              <a:rPr lang="en-US" sz="1800" dirty="0" err="1" smtClean="0"/>
              <a:t>Catalburun</a:t>
            </a:r>
            <a:endParaRPr lang="en-US" sz="1800" dirty="0" smtClean="0"/>
          </a:p>
          <a:p>
            <a:pPr marL="0" indent="0">
              <a:buNone/>
            </a:pPr>
            <a:endParaRPr lang="en-US" sz="1800" dirty="0" smtClean="0"/>
          </a:p>
          <a:p>
            <a:pPr marL="0" indent="0">
              <a:buNone/>
            </a:pPr>
            <a:endParaRPr lang="en-US" sz="1800" dirty="0" smtClean="0"/>
          </a:p>
          <a:p>
            <a:pPr marL="342900" indent="-342900">
              <a:buAutoNum type="arabicPeriod"/>
            </a:pPr>
            <a:endParaRPr lang="en-US" sz="1800" dirty="0"/>
          </a:p>
          <a:p>
            <a:pPr marL="342900" indent="-342900">
              <a:buAutoNum type="arabicPeriod"/>
            </a:pPr>
            <a:endParaRPr lang="en-US" sz="1800" dirty="0" smtClean="0"/>
          </a:p>
          <a:p>
            <a:pPr marL="342900" indent="-342900">
              <a:buAutoNum type="arabicPeriod"/>
            </a:pPr>
            <a:endParaRPr lang="en-US" sz="1800" dirty="0" smtClean="0"/>
          </a:p>
          <a:p>
            <a:pPr marL="342900" indent="-342900">
              <a:buAutoNum type="arabicPeriod"/>
            </a:pPr>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44708"/>
            <a:ext cx="1228725" cy="122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0085" y="1772470"/>
            <a:ext cx="1181100" cy="1607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4917" y="1777218"/>
            <a:ext cx="1571625" cy="1674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451587"/>
            <a:ext cx="17526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2144" y="3581400"/>
            <a:ext cx="1704398"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1587" y="5313074"/>
            <a:ext cx="1863292"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35368" y="3734774"/>
            <a:ext cx="1901248" cy="142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92327" y="1768233"/>
            <a:ext cx="1387330" cy="1367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193" y="5403634"/>
            <a:ext cx="1592405" cy="1266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26681" y="5158762"/>
            <a:ext cx="1443037" cy="168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9086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Well, that’s all for now on </a:t>
            </a:r>
            <a:endParaRPr lang="en-US" dirty="0"/>
          </a:p>
        </p:txBody>
      </p:sp>
      <p:sp>
        <p:nvSpPr>
          <p:cNvPr id="3" name="Subtitle 2"/>
          <p:cNvSpPr>
            <a:spLocks noGrp="1"/>
          </p:cNvSpPr>
          <p:nvPr>
            <p:ph type="subTitle" idx="1"/>
          </p:nvPr>
        </p:nvSpPr>
        <p:spPr/>
        <p:txBody>
          <a:bodyPr>
            <a:normAutofit/>
          </a:bodyPr>
          <a:lstStyle/>
          <a:p>
            <a:pPr algn="ctr"/>
            <a:r>
              <a:rPr lang="en-US" sz="6000" dirty="0" smtClean="0"/>
              <a:t>Animal Kingdom!</a:t>
            </a:r>
            <a:endParaRPr lang="en-US" sz="6000" dirty="0"/>
          </a:p>
        </p:txBody>
      </p:sp>
    </p:spTree>
    <p:extLst>
      <p:ext uri="{BB962C8B-B14F-4D97-AF65-F5344CB8AC3E}">
        <p14:creationId xmlns:p14="http://schemas.microsoft.com/office/powerpoint/2010/main" val="117157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471</Words>
  <Application>Microsoft Office PowerPoint</Application>
  <PresentationFormat>On-screen Show (4:3)</PresentationFormat>
  <Paragraphs>71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Animal Kingdom       </vt:lpstr>
      <vt:lpstr>Dog Breeds</vt:lpstr>
      <vt:lpstr>Ancestors of Dogs</vt:lpstr>
      <vt:lpstr>Save the Animals</vt:lpstr>
      <vt:lpstr>Doggie Jokes</vt:lpstr>
      <vt:lpstr>Rare Breeds</vt:lpstr>
      <vt:lpstr>Well, that’s all for now 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Kingdom</dc:title>
  <dc:creator>Windows User</dc:creator>
  <cp:lastModifiedBy>Windows User</cp:lastModifiedBy>
  <cp:revision>24</cp:revision>
  <dcterms:created xsi:type="dcterms:W3CDTF">2013-02-19T20:17:19Z</dcterms:created>
  <dcterms:modified xsi:type="dcterms:W3CDTF">2013-03-20T19:42:44Z</dcterms:modified>
</cp:coreProperties>
</file>