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C50EB1E-2276-4CDC-B806-02193CC1E1A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768090-11E9-40D9-AA87-CF979748C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6400800" cy="1295400"/>
          </a:xfrm>
        </p:spPr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Anna Logan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watching DOGS BY </a:t>
            </a:r>
            <a:r>
              <a:rPr lang="en-US" dirty="0" smtClean="0"/>
              <a:t>Anna.   </a:t>
            </a:r>
            <a:r>
              <a:rPr lang="en-US" dirty="0" smtClean="0"/>
              <a:t>Hope to see you soon!!!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199"/>
            <a:ext cx="4252912" cy="231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Here are some dog </a:t>
            </a:r>
            <a:r>
              <a:rPr lang="en-US" dirty="0" smtClean="0"/>
              <a:t>breeds; a bulldog , a collie , </a:t>
            </a:r>
            <a:r>
              <a:rPr lang="en-US" dirty="0" err="1" smtClean="0"/>
              <a:t>dalmatians</a:t>
            </a:r>
            <a:r>
              <a:rPr lang="en-US" dirty="0" smtClean="0"/>
              <a:t>, poodles, an </a:t>
            </a:r>
            <a:r>
              <a:rPr lang="en-US" dirty="0" smtClean="0"/>
              <a:t>American Eskimo </a:t>
            </a:r>
            <a:r>
              <a:rPr lang="en-US" dirty="0" smtClean="0"/>
              <a:t>Dog, Boston Terrier , and </a:t>
            </a:r>
            <a:r>
              <a:rPr lang="en-US" dirty="0" smtClean="0"/>
              <a:t>a Chihuahua.(pictures below)</a:t>
            </a:r>
            <a:endParaRPr lang="en-US" dirty="0"/>
          </a:p>
        </p:txBody>
      </p:sp>
      <p:pic>
        <p:nvPicPr>
          <p:cNvPr id="2050" name="Picture 2" descr="C:\Users\l6\AppData\Local\Microsoft\Windows\Temporary Internet Files\Content.IE5\GVNHPKUM\MP9004070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495800"/>
            <a:ext cx="1599038" cy="10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6\AppData\Local\Microsoft\Windows\Temporary Internet Files\Content.IE5\BQJMSU9M\MP9004485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84" y="4253089"/>
            <a:ext cx="1803503" cy="13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6\AppData\Local\Microsoft\Windows\Temporary Internet Files\Content.IE5\BQJMSU9M\MP9004025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60" y="3955508"/>
            <a:ext cx="111814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6\AppData\Local\Microsoft\Windows\Temporary Internet Files\Content.IE5\GVNHPKUM\MP9004050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34429"/>
            <a:ext cx="1219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6\AppData\Local\Microsoft\Windows\Temporary Internet Files\Content.IE5\BQJMSU9M\MP90044848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3523611"/>
            <a:ext cx="1143000" cy="21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Breeds and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1600" dirty="0" smtClean="0"/>
              <a:t>Bull Dogs are very </a:t>
            </a:r>
            <a:r>
              <a:rPr lang="en-US" sz="1600" dirty="0" smtClean="0"/>
              <a:t>energetic.</a:t>
            </a:r>
          </a:p>
          <a:p>
            <a:pPr indent="0">
              <a:buNone/>
            </a:pPr>
            <a:r>
              <a:rPr lang="en-US" sz="1600" dirty="0" smtClean="0"/>
              <a:t>Chihuahuas </a:t>
            </a:r>
            <a:r>
              <a:rPr lang="en-US" sz="1600" dirty="0" smtClean="0"/>
              <a:t>are very </a:t>
            </a:r>
            <a:r>
              <a:rPr lang="en-US" sz="1600" dirty="0" smtClean="0"/>
              <a:t>little.</a:t>
            </a:r>
          </a:p>
          <a:p>
            <a:pPr indent="0">
              <a:buNone/>
            </a:pPr>
            <a:r>
              <a:rPr lang="en-US" sz="1600" dirty="0" smtClean="0"/>
              <a:t>Poodles </a:t>
            </a:r>
            <a:r>
              <a:rPr lang="en-US" sz="1600" dirty="0" smtClean="0"/>
              <a:t>can sometimes be shaved and look very </a:t>
            </a:r>
            <a:r>
              <a:rPr lang="en-US" sz="1600" dirty="0" smtClean="0"/>
              <a:t>pretty.</a:t>
            </a:r>
          </a:p>
          <a:p>
            <a:pPr indent="0">
              <a:buNone/>
            </a:pPr>
            <a:r>
              <a:rPr lang="en-US" sz="1600" dirty="0" smtClean="0"/>
              <a:t>Dalmatian's </a:t>
            </a:r>
            <a:r>
              <a:rPr lang="en-US" sz="1600" dirty="0" smtClean="0"/>
              <a:t>love to </a:t>
            </a:r>
            <a:r>
              <a:rPr lang="en-US" sz="1600" dirty="0" smtClean="0"/>
              <a:t>run.</a:t>
            </a:r>
          </a:p>
          <a:p>
            <a:pPr indent="0">
              <a:buNone/>
            </a:pPr>
            <a:r>
              <a:rPr lang="en-US" sz="1600" dirty="0" smtClean="0"/>
              <a:t>Collies </a:t>
            </a:r>
            <a:r>
              <a:rPr lang="en-US" sz="1600" dirty="0" smtClean="0"/>
              <a:t>are very gentle and very long </a:t>
            </a:r>
            <a:r>
              <a:rPr lang="en-US" sz="1600" dirty="0" smtClean="0"/>
              <a:t>haired.</a:t>
            </a:r>
          </a:p>
          <a:p>
            <a:pPr indent="0">
              <a:buNone/>
            </a:pPr>
            <a:r>
              <a:rPr lang="en-US" sz="1600" dirty="0" smtClean="0"/>
              <a:t>American </a:t>
            </a:r>
            <a:r>
              <a:rPr lang="en-US" sz="1600" dirty="0" smtClean="0"/>
              <a:t>Eskimo Dogs are like a big ball of cotton or </a:t>
            </a:r>
            <a:r>
              <a:rPr lang="en-US" sz="1600" dirty="0" smtClean="0"/>
              <a:t>fuzz. </a:t>
            </a:r>
          </a:p>
          <a:p>
            <a:pPr indent="0">
              <a:buNone/>
            </a:pPr>
            <a:r>
              <a:rPr lang="en-US" sz="1600" dirty="0" smtClean="0"/>
              <a:t>Boston </a:t>
            </a:r>
            <a:r>
              <a:rPr lang="en-US" sz="1600" dirty="0" smtClean="0"/>
              <a:t>Terriers are small dogs too.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72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Pugs are kind of small , full of energy , very playful  , nice to </a:t>
            </a:r>
            <a:r>
              <a:rPr lang="en-US" dirty="0" smtClean="0"/>
              <a:t>strangers, </a:t>
            </a:r>
            <a:r>
              <a:rPr lang="en-US" dirty="0" smtClean="0"/>
              <a:t>and they are even a good watch dog too!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45096"/>
            <a:ext cx="297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08794"/>
            <a:ext cx="3105149" cy="22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CHocOLATE</a:t>
            </a:r>
            <a:r>
              <a:rPr lang="en-US" dirty="0" smtClean="0"/>
              <a:t> </a:t>
            </a:r>
            <a:r>
              <a:rPr lang="en-US" dirty="0" err="1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Chocolate  </a:t>
            </a:r>
            <a:r>
              <a:rPr lang="en-US" dirty="0" smtClean="0"/>
              <a:t>Labs are very </a:t>
            </a:r>
            <a:r>
              <a:rPr lang="en-US" dirty="0" smtClean="0"/>
              <a:t>energetic and </a:t>
            </a:r>
            <a:r>
              <a:rPr lang="en-US" dirty="0" smtClean="0"/>
              <a:t>very playful. </a:t>
            </a:r>
            <a:r>
              <a:rPr lang="en-US" dirty="0" smtClean="0"/>
              <a:t>Their </a:t>
            </a:r>
            <a:r>
              <a:rPr lang="en-US" dirty="0" smtClean="0"/>
              <a:t>tails are always </a:t>
            </a:r>
            <a:r>
              <a:rPr lang="en-US" dirty="0" smtClean="0"/>
              <a:t>pointed and </a:t>
            </a:r>
            <a:r>
              <a:rPr lang="en-US" dirty="0" smtClean="0"/>
              <a:t>they can weigh up to 120lbs</a:t>
            </a:r>
            <a:r>
              <a:rPr lang="en-US" dirty="0" smtClean="0"/>
              <a:t>!  They </a:t>
            </a:r>
            <a:r>
              <a:rPr lang="en-US" dirty="0" smtClean="0"/>
              <a:t>became a dog breed in 1917.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21362"/>
            <a:ext cx="2438401" cy="189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36" y="3495854"/>
            <a:ext cx="1616363" cy="215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21362"/>
            <a:ext cx="1791825" cy="189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Rare dog breed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heard of a dog breed called </a:t>
            </a:r>
            <a:r>
              <a:rPr lang="en-US" dirty="0" smtClean="0"/>
              <a:t>a </a:t>
            </a:r>
            <a:r>
              <a:rPr lang="en-US" dirty="0" err="1" smtClean="0"/>
              <a:t>Staby</a:t>
            </a:r>
            <a:r>
              <a:rPr lang="en-US" dirty="0" err="1" smtClean="0"/>
              <a:t>h</a:t>
            </a:r>
            <a:r>
              <a:rPr lang="en-US" dirty="0" err="1" smtClean="0"/>
              <a:t>oun</a:t>
            </a:r>
            <a:r>
              <a:rPr lang="en-US" dirty="0" smtClean="0"/>
              <a:t>?  Well </a:t>
            </a:r>
            <a:r>
              <a:rPr lang="en-US" dirty="0" smtClean="0"/>
              <a:t>right now there are </a:t>
            </a:r>
            <a:r>
              <a:rPr lang="en-US" dirty="0" smtClean="0"/>
              <a:t>3,507 </a:t>
            </a:r>
            <a:r>
              <a:rPr lang="en-US" dirty="0" smtClean="0"/>
              <a:t>left in </a:t>
            </a:r>
            <a:r>
              <a:rPr lang="en-US" dirty="0" smtClean="0"/>
              <a:t>existence. They </a:t>
            </a:r>
            <a:r>
              <a:rPr lang="en-US" dirty="0" smtClean="0"/>
              <a:t>are very </a:t>
            </a:r>
            <a:r>
              <a:rPr lang="en-US" dirty="0" smtClean="0"/>
              <a:t>playful , have </a:t>
            </a:r>
            <a:r>
              <a:rPr lang="en-US" dirty="0" smtClean="0"/>
              <a:t>a lot of </a:t>
            </a:r>
            <a:r>
              <a:rPr lang="en-US" dirty="0" smtClean="0"/>
              <a:t>energy, </a:t>
            </a:r>
            <a:r>
              <a:rPr lang="en-US" dirty="0" smtClean="0"/>
              <a:t>very </a:t>
            </a:r>
            <a:r>
              <a:rPr lang="en-US" dirty="0" smtClean="0"/>
              <a:t>gentle, and are a </a:t>
            </a:r>
            <a:r>
              <a:rPr lang="en-US" dirty="0" smtClean="0"/>
              <a:t>great </a:t>
            </a:r>
            <a:r>
              <a:rPr lang="en-US" dirty="0" smtClean="0"/>
              <a:t>companion.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179230" cy="169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495425" cy="21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3938969"/>
            <a:ext cx="2743200" cy="16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 compared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Dogs are the same in many different </a:t>
            </a:r>
            <a:r>
              <a:rPr lang="en-US" dirty="0" smtClean="0"/>
              <a:t>ways.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they might act the same or they might look the same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are many different kinds of dog food . </a:t>
            </a:r>
            <a:endParaRPr lang="en-US" dirty="0"/>
          </a:p>
          <a:p>
            <a:r>
              <a:rPr lang="en-US" dirty="0" smtClean="0"/>
              <a:t>dogs come in </a:t>
            </a:r>
            <a:r>
              <a:rPr lang="en-US" dirty="0" smtClean="0"/>
              <a:t>different colors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7" y="4495800"/>
            <a:ext cx="1752600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7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different kinds of dog food . Each dog needs a different kind of food or it could get very sick . Here are some different kinds.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52850"/>
            <a:ext cx="24574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Most of all dogs love to play. </a:t>
            </a:r>
            <a:r>
              <a:rPr lang="en-US" dirty="0" smtClean="0"/>
              <a:t> And </a:t>
            </a:r>
            <a:r>
              <a:rPr lang="en-US" dirty="0" smtClean="0"/>
              <a:t>that’s why they like toys 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3618"/>
            <a:ext cx="2667000" cy="21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905000" cy="263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3618"/>
            <a:ext cx="2830945" cy="19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233</TotalTime>
  <Words>300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dogs</vt:lpstr>
      <vt:lpstr>Dog breeds</vt:lpstr>
      <vt:lpstr>Breeds and facts</vt:lpstr>
      <vt:lpstr>pugs</vt:lpstr>
      <vt:lpstr>CHocOLATE lABS</vt:lpstr>
      <vt:lpstr>Rare dog breed</vt:lpstr>
      <vt:lpstr>Dogs compared</vt:lpstr>
      <vt:lpstr>Dog food</vt:lpstr>
      <vt:lpstr>toys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</dc:title>
  <dc:creator>Windows User</dc:creator>
  <cp:lastModifiedBy>Windows User</cp:lastModifiedBy>
  <cp:revision>24</cp:revision>
  <dcterms:created xsi:type="dcterms:W3CDTF">2013-02-19T20:16:48Z</dcterms:created>
  <dcterms:modified xsi:type="dcterms:W3CDTF">2013-03-20T19:35:42Z</dcterms:modified>
</cp:coreProperties>
</file>