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59" r:id="rId4"/>
    <p:sldId id="262" r:id="rId5"/>
    <p:sldId id="260" r:id="rId6"/>
    <p:sldId id="257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7CD40-AEAE-41FB-AFEB-15979D42C6BE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15EDC-8A15-46F6-AB0B-F2964A16D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9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15EDC-8A15-46F6-AB0B-F2964A16D2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3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DF4756-1988-4259-A973-F5E71B5BA0E3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84D229-A49C-425C-916C-B899B11F54C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152" y="576051"/>
            <a:ext cx="6978844" cy="30114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Endangered </a:t>
            </a:r>
            <a:r>
              <a:rPr lang="en-US" dirty="0"/>
              <a:t>Animals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>By: Denisa </a:t>
            </a:r>
            <a:r>
              <a:rPr lang="en-US" sz="2400" dirty="0" smtClean="0"/>
              <a:t>Refatllari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259">
            <a:off x="768802" y="918623"/>
            <a:ext cx="2816400" cy="148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368">
            <a:off x="4784902" y="3392994"/>
            <a:ext cx="3676031" cy="275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408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20000" cy="1162050"/>
          </a:xfrm>
        </p:spPr>
        <p:txBody>
          <a:bodyPr/>
          <a:lstStyle/>
          <a:p>
            <a:pPr algn="ctr"/>
            <a:r>
              <a:rPr lang="en-US" sz="5000" dirty="0" smtClean="0"/>
              <a:t>Endangered Animals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5105400" cy="365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lots of endangered animals out there. Some endangered animals are at risk of being extinct. There are </a:t>
            </a:r>
            <a:r>
              <a:rPr lang="en-US" sz="2400" dirty="0" smtClean="0"/>
              <a:t>plants, animals,  </a:t>
            </a:r>
            <a:r>
              <a:rPr lang="en-US" sz="2400" dirty="0" smtClean="0"/>
              <a:t>and insects that are endangered. There are hundreds of endangered animals out there. 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473">
            <a:off x="6174300" y="150644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515">
            <a:off x="570444" y="437662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849">
            <a:off x="4512167" y="4002131"/>
            <a:ext cx="3129520" cy="220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Endangered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Top </a:t>
            </a:r>
            <a:r>
              <a:rPr lang="en-US" sz="2800" dirty="0"/>
              <a:t>ten endangered animals are ;</a:t>
            </a:r>
          </a:p>
          <a:p>
            <a:r>
              <a:rPr lang="en-US" sz="2400" dirty="0" smtClean="0"/>
              <a:t>Ivory billed wood pecker         </a:t>
            </a:r>
          </a:p>
          <a:p>
            <a:r>
              <a:rPr lang="en-US" sz="2400" dirty="0" smtClean="0"/>
              <a:t>Amur tiger</a:t>
            </a:r>
          </a:p>
          <a:p>
            <a:r>
              <a:rPr lang="en-US" sz="2400" dirty="0" smtClean="0"/>
              <a:t>Javan</a:t>
            </a:r>
            <a:r>
              <a:rPr lang="en-US" sz="2400" dirty="0" smtClean="0"/>
              <a:t> rhinoceros</a:t>
            </a:r>
          </a:p>
          <a:p>
            <a:r>
              <a:rPr lang="en-US" sz="2400" dirty="0" smtClean="0"/>
              <a:t>Northern sportive lemur</a:t>
            </a:r>
          </a:p>
          <a:p>
            <a:r>
              <a:rPr lang="en-US" sz="2400" dirty="0" smtClean="0"/>
              <a:t>Northern right whale</a:t>
            </a:r>
          </a:p>
          <a:p>
            <a:r>
              <a:rPr lang="en-US" sz="2400" dirty="0" smtClean="0"/>
              <a:t>Western low land gorilla</a:t>
            </a:r>
          </a:p>
          <a:p>
            <a:r>
              <a:rPr lang="en-US" sz="2400" dirty="0" smtClean="0"/>
              <a:t>Leather back sea turtle</a:t>
            </a:r>
          </a:p>
          <a:p>
            <a:r>
              <a:rPr lang="en-US" sz="2400" dirty="0" smtClean="0"/>
              <a:t>Siberian (</a:t>
            </a:r>
            <a:r>
              <a:rPr lang="en-US" sz="2400" dirty="0"/>
              <a:t>A</a:t>
            </a:r>
            <a:r>
              <a:rPr lang="en-US" sz="2400" dirty="0" smtClean="0"/>
              <a:t>mur ) tiger</a:t>
            </a:r>
          </a:p>
          <a:p>
            <a:r>
              <a:rPr lang="en-US" sz="2400" dirty="0" smtClean="0"/>
              <a:t>Chinese salamander</a:t>
            </a:r>
          </a:p>
          <a:p>
            <a:r>
              <a:rPr lang="en-US" sz="2400" dirty="0" smtClean="0"/>
              <a:t>Little dodo bird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423064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0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20000" cy="1162050"/>
          </a:xfrm>
        </p:spPr>
        <p:txBody>
          <a:bodyPr/>
          <a:lstStyle/>
          <a:p>
            <a:pPr algn="ctr"/>
            <a:r>
              <a:rPr lang="en-US" sz="5000" dirty="0" smtClean="0"/>
              <a:t>Endangered Animals                       </a:t>
            </a:r>
            <a:endParaRPr lang="en-US" sz="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810000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  1,000 endangered animals at the varied levels across the world.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2006 6,524 vertebrate animals were listed as threatened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number of endangered animals listed 935.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495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2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239000" cy="1162050"/>
          </a:xfrm>
        </p:spPr>
        <p:txBody>
          <a:bodyPr/>
          <a:lstStyle/>
          <a:p>
            <a:pPr algn="ctr"/>
            <a:r>
              <a:rPr lang="en-US" sz="5000" dirty="0" smtClean="0"/>
              <a:t>Endangered Animals</a:t>
            </a:r>
            <a:endParaRPr lang="en-US" sz="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Some countries that have endangered animals ;</a:t>
            </a:r>
          </a:p>
          <a:p>
            <a:r>
              <a:rPr lang="en-US" sz="2600" dirty="0" smtClean="0"/>
              <a:t>India</a:t>
            </a:r>
            <a:endParaRPr lang="en-US" sz="2600" dirty="0" smtClean="0"/>
          </a:p>
          <a:p>
            <a:r>
              <a:rPr lang="en-US" sz="2600" dirty="0" smtClean="0"/>
              <a:t>China </a:t>
            </a:r>
          </a:p>
          <a:p>
            <a:r>
              <a:rPr lang="en-US" sz="2600" dirty="0" smtClean="0"/>
              <a:t>United States</a:t>
            </a:r>
          </a:p>
          <a:p>
            <a:r>
              <a:rPr lang="en-US" sz="2600" dirty="0" smtClean="0"/>
              <a:t>Mexico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1029" name="Picture 5" descr="C:\Users\l5\AppData\Local\Microsoft\Windows\Temporary Internet Files\Content.IE5\5MYTGOXE\MP9004031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981200" cy="17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5\AppData\Local\Microsoft\Windows\Temporary Internet Files\Content.IE5\BQJMSU9M\MP9004069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5422"/>
            <a:ext cx="1981200" cy="21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5\AppData\Local\Microsoft\Windows\Temporary Internet Files\Content.IE5\BQJMSU9M\MP90040331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17736"/>
            <a:ext cx="2362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Endangered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733800" cy="44348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protect endangered animals.</a:t>
            </a:r>
          </a:p>
          <a:p>
            <a:r>
              <a:rPr lang="en-US" dirty="0" smtClean="0"/>
              <a:t>Not hunting those animals.</a:t>
            </a:r>
          </a:p>
          <a:p>
            <a:r>
              <a:rPr lang="en-US" dirty="0" smtClean="0"/>
              <a:t>Being careful not destroying </a:t>
            </a:r>
            <a:r>
              <a:rPr lang="en-US" dirty="0" smtClean="0"/>
              <a:t>their </a:t>
            </a:r>
            <a:r>
              <a:rPr lang="en-US" dirty="0" smtClean="0"/>
              <a:t>homes</a:t>
            </a:r>
          </a:p>
          <a:p>
            <a:r>
              <a:rPr lang="en-US" dirty="0" smtClean="0"/>
              <a:t>Try not to air polluting  their homes.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l5\AppData\Local\Microsoft\Windows\Temporary Internet Files\Content.IE5\BQJMSU9M\MP90018072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37274"/>
            <a:ext cx="1998864" cy="17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5\AppData\Local\Microsoft\Windows\Temporary Internet Files\Content.IE5\5MYTGOXE\MP9004243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37274"/>
            <a:ext cx="1600200" cy="164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5\AppData\Local\Microsoft\Windows\Temporary Internet Files\Content.IE5\SB3VSWO3\MP90031429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91" y="4038600"/>
            <a:ext cx="1902128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Endangered 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05000"/>
            <a:ext cx="41148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saddest fact is that </a:t>
            </a:r>
            <a:r>
              <a:rPr lang="en-US" dirty="0" smtClean="0"/>
              <a:t>humans’ </a:t>
            </a:r>
            <a:r>
              <a:rPr lang="en-US" dirty="0" smtClean="0"/>
              <a:t>activities are bringing an ever-increasing decline in animals that are endangered.</a:t>
            </a:r>
          </a:p>
          <a:p>
            <a:r>
              <a:rPr lang="en-US" dirty="0" smtClean="0"/>
              <a:t>Numerous </a:t>
            </a:r>
            <a:r>
              <a:rPr lang="en-US" dirty="0" smtClean="0"/>
              <a:t>species have gone into extinction and belong to museums around the world.</a:t>
            </a:r>
          </a:p>
          <a:p>
            <a:r>
              <a:rPr lang="en-US" dirty="0" smtClean="0"/>
              <a:t>Endangered animals are slowly moving to being extinct all around the </a:t>
            </a:r>
            <a:r>
              <a:rPr lang="en-US" dirty="0" smtClean="0"/>
              <a:t>world.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854">
            <a:off x="6424336" y="3104125"/>
            <a:ext cx="2500995" cy="187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131">
            <a:off x="399404" y="2648866"/>
            <a:ext cx="1676400" cy="19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5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Endangered 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95354"/>
            <a:ext cx="3495208" cy="2651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are animal </a:t>
            </a:r>
            <a:r>
              <a:rPr lang="en-US" dirty="0" smtClean="0"/>
              <a:t>activists</a:t>
            </a:r>
            <a:r>
              <a:rPr lang="en-US" dirty="0" smtClean="0"/>
              <a:t> a</a:t>
            </a:r>
            <a:r>
              <a:rPr lang="en-US" dirty="0" smtClean="0"/>
              <a:t>round </a:t>
            </a:r>
            <a:r>
              <a:rPr lang="en-US" dirty="0" smtClean="0"/>
              <a:t>the world who are making every attempt they have to protect those endangered animals.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748">
            <a:off x="295374" y="4178350"/>
            <a:ext cx="3538069" cy="239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250">
            <a:off x="5715000" y="3112848"/>
            <a:ext cx="3050660" cy="258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526">
            <a:off x="133777" y="1548198"/>
            <a:ext cx="1834182" cy="121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9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227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Endangered Animals By: Denisa Refatllari</vt:lpstr>
      <vt:lpstr>Endangered Animals</vt:lpstr>
      <vt:lpstr>Endangered Animals</vt:lpstr>
      <vt:lpstr>Endangered Animals                       </vt:lpstr>
      <vt:lpstr>Endangered Animals</vt:lpstr>
      <vt:lpstr>Endangered Animals</vt:lpstr>
      <vt:lpstr>Endangered Animals </vt:lpstr>
      <vt:lpstr>Endangered Animals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Animals</dc:title>
  <dc:creator>Windows User</dc:creator>
  <cp:lastModifiedBy>Windows User</cp:lastModifiedBy>
  <cp:revision>25</cp:revision>
  <dcterms:created xsi:type="dcterms:W3CDTF">2013-02-19T20:17:02Z</dcterms:created>
  <dcterms:modified xsi:type="dcterms:W3CDTF">2013-03-20T19:23:06Z</dcterms:modified>
</cp:coreProperties>
</file>