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268596-54E3-4D1D-9BC9-F1852FFC6435}" type="datetimeFigureOut">
              <a:rPr lang="en-US" smtClean="0"/>
              <a:t>3/21/2013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240D1F-6488-4279-B3AA-ADCBDA6408D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Flowers with Brittney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Brittney</a:t>
            </a:r>
            <a:endParaRPr lang="en-US" dirty="0"/>
          </a:p>
        </p:txBody>
      </p:sp>
      <p:pic>
        <p:nvPicPr>
          <p:cNvPr id="2050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1"/>
            <a:ext cx="6629400" cy="33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fun facts</a:t>
            </a:r>
          </a:p>
          <a:p>
            <a:r>
              <a:rPr lang="en-US" dirty="0" smtClean="0"/>
              <a:t>Flowers are associated with the different purposes and symbolism and </a:t>
            </a:r>
            <a:r>
              <a:rPr lang="en-US" dirty="0" smtClean="0"/>
              <a:t>is used </a:t>
            </a:r>
            <a:r>
              <a:rPr lang="en-US" dirty="0" smtClean="0"/>
              <a:t>for different purposes.</a:t>
            </a:r>
          </a:p>
          <a:p>
            <a:r>
              <a:rPr lang="en-US" dirty="0" smtClean="0"/>
              <a:t>There are over 2,500,000 species of flowers in the world</a:t>
            </a:r>
          </a:p>
          <a:p>
            <a:r>
              <a:rPr lang="en-US" dirty="0" smtClean="0"/>
              <a:t>Plants survive winter by going dormant, its like how bears hibernate.</a:t>
            </a:r>
          </a:p>
          <a:p>
            <a:r>
              <a:rPr lang="en-US" dirty="0" smtClean="0"/>
              <a:t>Some plants survive with underground storage organs such as potatoes , tap roots such as carrots, and bulbs such as onions   </a:t>
            </a:r>
            <a:endParaRPr lang="en-US" dirty="0"/>
          </a:p>
        </p:txBody>
      </p:sp>
      <p:pic>
        <p:nvPicPr>
          <p:cNvPr id="4098" name="Picture 2" descr="C:\Users\l10\AppData\Local\Microsoft\Windows\Temporary Internet Files\Content.IE5\SB3VSWO3\MC9002818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56" y="1470429"/>
            <a:ext cx="4038600" cy="53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The Rose</a:t>
            </a:r>
            <a:endParaRPr lang="en-US" dirty="0"/>
          </a:p>
        </p:txBody>
      </p:sp>
      <p:pic>
        <p:nvPicPr>
          <p:cNvPr id="1026" name="Picture 2" descr="C:\Program Files\Microsoft Office\MEDIA\CAGCAT10\j0281904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58818"/>
            <a:ext cx="3352800" cy="43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Meaning of a rose</a:t>
            </a:r>
          </a:p>
          <a:p>
            <a:pPr marL="64008" indent="0">
              <a:buNone/>
            </a:pPr>
            <a:r>
              <a:rPr lang="en-US" dirty="0" smtClean="0"/>
              <a:t>It is a symbol </a:t>
            </a:r>
            <a:r>
              <a:rPr lang="en-US" dirty="0"/>
              <a:t>of love and </a:t>
            </a:r>
            <a:r>
              <a:rPr lang="en-US" dirty="0" smtClean="0"/>
              <a:t>passion. </a:t>
            </a:r>
            <a:r>
              <a:rPr lang="en-US" dirty="0"/>
              <a:t>Greeks and romans associated </a:t>
            </a:r>
            <a:r>
              <a:rPr lang="en-US" dirty="0" smtClean="0"/>
              <a:t>it with the goddess </a:t>
            </a:r>
            <a:r>
              <a:rPr lang="en-US" dirty="0"/>
              <a:t>of </a:t>
            </a:r>
            <a:r>
              <a:rPr lang="en-US" dirty="0" smtClean="0"/>
              <a:t>love. The rose was </a:t>
            </a:r>
            <a:r>
              <a:rPr lang="en-US" dirty="0"/>
              <a:t>used for hundreds of years to convey messages without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flowers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different types of flowers are Austin, Alba, Bourbon, Buck, Grand Flora, Miniature, Climber, Tree Roses, and Tulips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3434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216997" cy="30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95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different facts between a dandelion and a cherry blossom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 Cherry Blossom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The dandelion </a:t>
            </a:r>
            <a:endParaRPr lang="en-US" dirty="0"/>
          </a:p>
        </p:txBody>
      </p:sp>
      <p:pic>
        <p:nvPicPr>
          <p:cNvPr id="1026" name="Picture 2" descr="C:\Users\l11\AppData\Local\Microsoft\Windows\Temporary Internet Files\Content.IE5\5MYTGOXE\MC900436883[1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53000"/>
            <a:ext cx="1714500" cy="1714500"/>
          </a:xfrm>
        </p:spPr>
      </p:pic>
      <p:pic>
        <p:nvPicPr>
          <p:cNvPr id="1028" name="Picture 4" descr="C:\Users\l11\AppData\Local\Microsoft\Windows\Temporary Internet Files\Content.IE5\BQJMSU9M\MP900422150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0381"/>
            <a:ext cx="3642623" cy="3017837"/>
          </a:xfrm>
        </p:spPr>
      </p:pic>
      <p:sp>
        <p:nvSpPr>
          <p:cNvPr id="13" name="TextBox 12"/>
          <p:cNvSpPr txBox="1"/>
          <p:nvPr/>
        </p:nvSpPr>
        <p:spPr>
          <a:xfrm>
            <a:off x="1981200" y="73198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facts about cherry           </a:t>
            </a:r>
          </a:p>
          <a:p>
            <a:r>
              <a:rPr lang="en-US" dirty="0" smtClean="0"/>
              <a:t>blossoms!      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In  1912 the people of </a:t>
            </a:r>
            <a:r>
              <a:rPr lang="en-US" dirty="0" smtClean="0"/>
              <a:t>Japan </a:t>
            </a:r>
            <a:r>
              <a:rPr lang="en-US" dirty="0" smtClean="0"/>
              <a:t>sent 3,020 cherry trees to the </a:t>
            </a:r>
            <a:r>
              <a:rPr lang="en-US" dirty="0" smtClean="0"/>
              <a:t>United States </a:t>
            </a:r>
            <a:r>
              <a:rPr lang="en-US" dirty="0" smtClean="0"/>
              <a:t>as a gift of </a:t>
            </a:r>
            <a:r>
              <a:rPr lang="en-US" dirty="0" smtClean="0"/>
              <a:t>friendship.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4017573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dandelion flower open to say hi to the morning and closes to go to </a:t>
            </a:r>
            <a:r>
              <a:rPr lang="en-US" dirty="0" smtClean="0"/>
              <a:t>sleep.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77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Flower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does one call a country where people only drive pink cars… a pink carnation</a:t>
            </a:r>
          </a:p>
          <a:p>
            <a:r>
              <a:rPr lang="en-US" sz="2400" dirty="0" smtClean="0"/>
              <a:t>Why did the butterfly </a:t>
            </a:r>
            <a:r>
              <a:rPr lang="en-US" sz="2400" dirty="0" smtClean="0"/>
              <a:t>get a </a:t>
            </a:r>
            <a:r>
              <a:rPr lang="en-US" sz="2400" dirty="0" smtClean="0"/>
              <a:t>cellphone….. Because he wanted to cauliflower</a:t>
            </a:r>
            <a:endParaRPr lang="en-US" sz="2400" dirty="0"/>
          </a:p>
          <a:p>
            <a:r>
              <a:rPr lang="en-US" sz="2400" dirty="0" smtClean="0"/>
              <a:t>What did the doctor say to her </a:t>
            </a:r>
            <a:r>
              <a:rPr lang="en-US" sz="2400" dirty="0" smtClean="0"/>
              <a:t>patient when she gave her </a:t>
            </a:r>
            <a:r>
              <a:rPr lang="en-US" sz="2400" dirty="0" smtClean="0"/>
              <a:t>a shot? I hope thistle make you feel better!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98437"/>
            <a:ext cx="28463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6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math of a flower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How long does a flower           grow for</a:t>
            </a:r>
            <a:r>
              <a:rPr lang="en-US" sz="2800" dirty="0" smtClean="0">
                <a:latin typeface="AlphabetSoup Tilt BT" pitchFamily="82" charset="0"/>
              </a:rPr>
              <a:t>?   </a:t>
            </a:r>
            <a:r>
              <a:rPr lang="en-US" sz="2800" dirty="0" smtClean="0"/>
              <a:t>It needs to grow for five days to sprout but it usually takes a month.</a:t>
            </a:r>
            <a:r>
              <a:rPr lang="en-US" sz="2800" dirty="0" smtClean="0">
                <a:latin typeface="AlphabetSoup Tilt BT" pitchFamily="82" charset="0"/>
              </a:rPr>
              <a:t>  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62400" y="147637"/>
            <a:ext cx="4648200" cy="6019800"/>
          </a:xfrm>
        </p:spPr>
        <p:txBody>
          <a:bodyPr/>
          <a:lstStyle/>
          <a:p>
            <a:pPr marL="64008" indent="0">
              <a:buNone/>
            </a:pPr>
            <a:r>
              <a:rPr lang="en-US" dirty="0" smtClean="0"/>
              <a:t>A flower that can get very tall is a sun flower</a:t>
            </a:r>
            <a:endParaRPr lang="en-US" dirty="0"/>
          </a:p>
        </p:txBody>
      </p:sp>
      <p:pic>
        <p:nvPicPr>
          <p:cNvPr id="5122" name="Picture 2" descr="C:\Users\l10\AppData\Local\Microsoft\Windows\Temporary Internet Files\Content.IE5\5MYTGOXE\MC90044186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1654351"/>
            <a:ext cx="2756958" cy="36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04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has been flowers with Brittney see you soon!!!!!!!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27256"/>
            <a:ext cx="9115778" cy="42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</TotalTime>
  <Words>306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Flowers with Brittney</vt:lpstr>
      <vt:lpstr>Some interesting facts</vt:lpstr>
      <vt:lpstr>              The Rose</vt:lpstr>
      <vt:lpstr>Different types of flowers</vt:lpstr>
      <vt:lpstr>The different facts between a dandelion and a cherry blossom</vt:lpstr>
      <vt:lpstr>Flower jokes</vt:lpstr>
      <vt:lpstr>The math of a flower </vt:lpstr>
      <vt:lpstr>This has been flowers with Brittney see you soon!!!!!!!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 with Brittney</dc:title>
  <dc:creator>Windows User</dc:creator>
  <cp:lastModifiedBy>Windows User</cp:lastModifiedBy>
  <cp:revision>23</cp:revision>
  <dcterms:created xsi:type="dcterms:W3CDTF">2013-02-19T20:16:56Z</dcterms:created>
  <dcterms:modified xsi:type="dcterms:W3CDTF">2013-03-21T19:25:27Z</dcterms:modified>
</cp:coreProperties>
</file>