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58" r:id="rId4"/>
    <p:sldId id="259" r:id="rId5"/>
    <p:sldId id="260" r:id="rId6"/>
    <p:sldId id="261" r:id="rId7"/>
    <p:sldId id="262" r:id="rId8"/>
    <p:sldId id="268" r:id="rId9"/>
    <p:sldId id="265" r:id="rId10"/>
    <p:sldId id="263" r:id="rId11"/>
    <p:sldId id="264" r:id="rId12"/>
    <p:sldId id="266" r:id="rId13"/>
    <p:sldId id="267"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p:cViewPr varScale="1">
        <p:scale>
          <a:sx n="84" d="100"/>
          <a:sy n="84" d="100"/>
        </p:scale>
        <p:origin x="-7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CC8AB-9946-4C75-B3F1-F08B2013DAB1}" type="datetimeFigureOut">
              <a:rPr lang="en-US" smtClean="0"/>
              <a:t>5/23/2013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9B07C-D6E1-4FB9-924F-BC9C94FF8A68}" type="slidenum">
              <a:rPr lang="en-US" smtClean="0"/>
              <a:t>‹#›</a:t>
            </a:fld>
            <a:endParaRPr lang="en-US" dirty="0"/>
          </a:p>
        </p:txBody>
      </p:sp>
    </p:spTree>
    <p:extLst>
      <p:ext uri="{BB962C8B-B14F-4D97-AF65-F5344CB8AC3E}">
        <p14:creationId xmlns:p14="http://schemas.microsoft.com/office/powerpoint/2010/main" val="406043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9B07C-D6E1-4FB9-924F-BC9C94FF8A68}" type="slidenum">
              <a:rPr lang="en-US" smtClean="0"/>
              <a:t>1</a:t>
            </a:fld>
            <a:endParaRPr lang="en-US" dirty="0"/>
          </a:p>
        </p:txBody>
      </p:sp>
    </p:spTree>
    <p:extLst>
      <p:ext uri="{BB962C8B-B14F-4D97-AF65-F5344CB8AC3E}">
        <p14:creationId xmlns:p14="http://schemas.microsoft.com/office/powerpoint/2010/main" val="365250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99B07C-D6E1-4FB9-924F-BC9C94FF8A68}" type="slidenum">
              <a:rPr lang="en-US" smtClean="0"/>
              <a:t>5</a:t>
            </a:fld>
            <a:endParaRPr lang="en-US" dirty="0"/>
          </a:p>
        </p:txBody>
      </p:sp>
    </p:spTree>
    <p:extLst>
      <p:ext uri="{BB962C8B-B14F-4D97-AF65-F5344CB8AC3E}">
        <p14:creationId xmlns:p14="http://schemas.microsoft.com/office/powerpoint/2010/main" val="353246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F1D0D-494C-42C0-A079-6FD798992686}"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F1D0D-494C-42C0-A079-6FD79899268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F1D0D-494C-42C0-A079-6FD798992686}"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3F1D0D-494C-42C0-A079-6FD798992686}"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F1D0D-494C-42C0-A079-6FD798992686}"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62949-F892-4992-9E44-FE816C413C37}" type="datetimeFigureOut">
              <a:rPr lang="en-US" smtClean="0"/>
              <a:t>5/23/2013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F1D0D-494C-42C0-A079-6FD798992686}"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FD62949-F892-4992-9E44-FE816C413C37}" type="datetimeFigureOut">
              <a:rPr lang="en-US" smtClean="0"/>
              <a:t>5/23/2013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93F1D0D-494C-42C0-A079-6FD79899268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media" Target="../media/media3.wav"/><Relationship Id="rId7"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4.png"/><Relationship Id="rId5" Type="http://schemas.openxmlformats.org/officeDocument/2006/relationships/slideLayout" Target="../slideLayouts/slideLayout5.xml"/><Relationship Id="rId4" Type="http://schemas.openxmlformats.org/officeDocument/2006/relationships/audio" Target="../media/media3.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733800"/>
            <a:ext cx="8229600" cy="1752600"/>
          </a:xfrm>
        </p:spPr>
        <p:txBody>
          <a:bodyPr/>
          <a:lstStyle/>
          <a:p>
            <a:r>
              <a:rPr lang="en-US" dirty="0" smtClean="0"/>
              <a:t>By: Bryce, Ireland, Anjilica </a:t>
            </a:r>
            <a:r>
              <a:rPr lang="en-US" dirty="0" smtClean="0">
                <a:sym typeface="Wingdings" pitchFamily="2" charset="2"/>
              </a:rPr>
              <a:t></a:t>
            </a:r>
            <a:endParaRPr lang="en-US" dirty="0"/>
          </a:p>
        </p:txBody>
      </p:sp>
      <p:sp>
        <p:nvSpPr>
          <p:cNvPr id="4" name="Title 3"/>
          <p:cNvSpPr>
            <a:spLocks noGrp="1"/>
          </p:cNvSpPr>
          <p:nvPr>
            <p:ph type="ctrTitle"/>
          </p:nvPr>
        </p:nvSpPr>
        <p:spPr>
          <a:xfrm>
            <a:off x="838200" y="4343400"/>
            <a:ext cx="7175351" cy="3039910"/>
          </a:xfrm>
        </p:spPr>
        <p:txBody>
          <a:bodyPr/>
          <a:lstStyle/>
          <a:p>
            <a:r>
              <a:rPr lang="en-US" dirty="0" smtClean="0"/>
              <a:t>Forest Fires          </a:t>
            </a:r>
            <a:br>
              <a:rPr lang="en-US" dirty="0" smtClean="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423226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0652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sym typeface="Wingdings" pitchFamily="2" charset="2"/>
              </a:rPr>
              <a:t>What is a nonrenewable resource?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1107140" y="3505200"/>
            <a:ext cx="3388660" cy="2139518"/>
          </a:xfrm>
        </p:spPr>
        <p:txBody>
          <a:bodyPr/>
          <a:lstStyle/>
          <a:p>
            <a:r>
              <a:rPr lang="en-US" dirty="0" smtClean="0"/>
              <a:t> A nonrenewable resource is something that will eventually run out. Some examples are oil and gold.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206382"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717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28600"/>
            <a:ext cx="6553200" cy="1905000"/>
          </a:xfrm>
        </p:spPr>
        <p:txBody>
          <a:bodyPr/>
          <a:lstStyle/>
          <a:p>
            <a:r>
              <a:rPr lang="en-US" dirty="0" smtClean="0"/>
              <a:t>What is a renewable resource?</a:t>
            </a:r>
            <a:endParaRPr lang="en-US" dirty="0"/>
          </a:p>
        </p:txBody>
      </p:sp>
      <p:sp>
        <p:nvSpPr>
          <p:cNvPr id="3" name="Text Placeholder 2"/>
          <p:cNvSpPr>
            <a:spLocks noGrp="1"/>
          </p:cNvSpPr>
          <p:nvPr>
            <p:ph type="body" idx="1"/>
          </p:nvPr>
        </p:nvSpPr>
        <p:spPr/>
        <p:txBody>
          <a:bodyPr>
            <a:normAutofit/>
          </a:bodyPr>
          <a:lstStyle/>
          <a:p>
            <a:r>
              <a:rPr lang="en-US" dirty="0" smtClean="0"/>
              <a:t>A natural resource is something that will never run out. An example is grass and tree’s.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95" y="2117349"/>
            <a:ext cx="507790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131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half" idx="2"/>
          </p:nvPr>
        </p:nvSpPr>
        <p:spPr/>
        <p:txBody>
          <a:bodyPr/>
          <a:lstStyle/>
          <a:p>
            <a:r>
              <a:rPr lang="en-US" dirty="0" smtClean="0"/>
              <a:t>Erosion is the process of eroding or being eroded by wind or other natural agents. Example is sand blasting into a rock.</a:t>
            </a:r>
            <a:endParaRPr lang="en-US" dirty="0"/>
          </a:p>
        </p:txBody>
      </p:sp>
      <p:sp>
        <p:nvSpPr>
          <p:cNvPr id="4" name="Title 3"/>
          <p:cNvSpPr>
            <a:spLocks noGrp="1"/>
          </p:cNvSpPr>
          <p:nvPr>
            <p:ph type="title"/>
          </p:nvPr>
        </p:nvSpPr>
        <p:spPr/>
        <p:txBody>
          <a:bodyPr/>
          <a:lstStyle/>
          <a:p>
            <a:r>
              <a:rPr lang="en-US" dirty="0" smtClean="0"/>
              <a:t>What is erosion?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6200"/>
            <a:ext cx="434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586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weathering?</a:t>
            </a:r>
            <a:endParaRPr lang="en-US" dirty="0"/>
          </a:p>
        </p:txBody>
      </p:sp>
      <p:pic>
        <p:nvPicPr>
          <p:cNvPr id="5" name="MS900388271[1].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6297613" y="2874963"/>
            <a:ext cx="609600" cy="609600"/>
          </a:xfrm>
        </p:spPr>
      </p:pic>
      <p:sp>
        <p:nvSpPr>
          <p:cNvPr id="4" name="Text Placeholder 3"/>
          <p:cNvSpPr>
            <a:spLocks noGrp="1"/>
          </p:cNvSpPr>
          <p:nvPr>
            <p:ph type="body" sz="half" idx="2"/>
          </p:nvPr>
        </p:nvSpPr>
        <p:spPr/>
        <p:txBody>
          <a:bodyPr/>
          <a:lstStyle/>
          <a:p>
            <a:r>
              <a:rPr lang="en-US" dirty="0" smtClean="0"/>
              <a:t>Weathering is the breaking down of substances such as rocks and minerals by physical change. An example of weathering is rocks being made smooth by tumbling across a streambed. </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5503" y="762000"/>
            <a:ext cx="43719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MS900388271[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235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81"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audio>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195" y="-76200"/>
            <a:ext cx="5966666" cy="2286000"/>
          </a:xfrm>
        </p:spPr>
        <p:txBody>
          <a:bodyPr/>
          <a:lstStyle/>
          <a:p>
            <a:r>
              <a:rPr lang="en-US" dirty="0" smtClean="0"/>
              <a:t>5 facts about forest fires</a:t>
            </a:r>
            <a:endParaRPr lang="en-US" dirty="0"/>
          </a:p>
        </p:txBody>
      </p:sp>
      <p:sp>
        <p:nvSpPr>
          <p:cNvPr id="3" name="Text Placeholder 2"/>
          <p:cNvSpPr>
            <a:spLocks noGrp="1"/>
          </p:cNvSpPr>
          <p:nvPr>
            <p:ph type="body" idx="1"/>
          </p:nvPr>
        </p:nvSpPr>
        <p:spPr>
          <a:xfrm>
            <a:off x="2022438" y="2514600"/>
            <a:ext cx="5970494" cy="4343400"/>
          </a:xfrm>
        </p:spPr>
        <p:txBody>
          <a:bodyPr>
            <a:normAutofit/>
          </a:bodyPr>
          <a:lstStyle/>
          <a:p>
            <a:pPr marL="457200" indent="-457200">
              <a:buAutoNum type="arabicPeriod"/>
            </a:pPr>
            <a:r>
              <a:rPr lang="en-US" dirty="0" smtClean="0"/>
              <a:t>More than 80 percent  of wildfires are started by human.</a:t>
            </a:r>
          </a:p>
          <a:p>
            <a:pPr marL="457200" indent="-457200">
              <a:buAutoNum type="arabicPeriod"/>
            </a:pPr>
            <a:r>
              <a:rPr lang="en-US" dirty="0" smtClean="0"/>
              <a:t>An average 1.2 million U.S woodland burn every year.</a:t>
            </a:r>
          </a:p>
          <a:p>
            <a:pPr marL="457200" indent="-457200">
              <a:buAutoNum type="arabicPeriod"/>
            </a:pPr>
            <a:r>
              <a:rPr lang="en-US" dirty="0" smtClean="0"/>
              <a:t>Lighting strikes the earth over 100,000 times a day. 10 to 20 percent of these lighting strikes can cause a fire.</a:t>
            </a:r>
          </a:p>
          <a:p>
            <a:pPr marL="457200" indent="-457200">
              <a:buAutoNum type="arabicPeriod"/>
            </a:pPr>
            <a:r>
              <a:rPr lang="en-US" dirty="0" smtClean="0"/>
              <a:t>In recent years wildfires have burned up to 9,000,000 anch</a:t>
            </a:r>
            <a:r>
              <a:rPr lang="en-US" dirty="0"/>
              <a:t>o</a:t>
            </a:r>
            <a:r>
              <a:rPr lang="en-US" dirty="0" smtClean="0"/>
              <a:t>rs of forest.</a:t>
            </a:r>
          </a:p>
          <a:p>
            <a:pPr marL="457200" indent="-457200">
              <a:buAutoNum type="arabicPeriod"/>
            </a:pPr>
            <a:r>
              <a:rPr lang="en-US" dirty="0" smtClean="0"/>
              <a:t>4 out of every 5 wildfires are started by humans. </a:t>
            </a:r>
          </a:p>
          <a:p>
            <a:pPr marL="457200" indent="-457200">
              <a:buAutoNum type="arabicPeriod"/>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1187"/>
            <a:ext cx="20574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79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838200" y="3132290"/>
            <a:ext cx="7154732" cy="3725710"/>
          </a:xfrm>
        </p:spPr>
        <p:txBody>
          <a:bodyPr/>
          <a:lstStyle/>
          <a:p>
            <a:r>
              <a:rPr lang="en-US" dirty="0" smtClean="0"/>
              <a:t>Thanks for watching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750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pPr marL="45720" indent="0">
              <a:buNone/>
            </a:pPr>
            <a:r>
              <a:rPr lang="en-US" dirty="0" smtClean="0"/>
              <a:t>Every year 106,260 forest fires happen. So many forest fires happen every year because during camping season people will start a fire and forget to put it out. Also kids and alcoholics play with matches and throw them on the </a:t>
            </a:r>
            <a:r>
              <a:rPr lang="en-US" dirty="0" smtClean="0"/>
              <a:t>ground.                                                                            </a:t>
            </a:r>
            <a:endParaRPr lang="en-US" dirty="0"/>
          </a:p>
        </p:txBody>
      </p:sp>
      <p:sp>
        <p:nvSpPr>
          <p:cNvPr id="4" name="Text Placeholder 3"/>
          <p:cNvSpPr>
            <a:spLocks noGrp="1"/>
          </p:cNvSpPr>
          <p:nvPr>
            <p:ph type="body" sz="quarter" idx="3"/>
          </p:nvPr>
        </p:nvSpPr>
        <p:spPr/>
        <p:txBody>
          <a:bodyPr/>
          <a:lstStyle/>
          <a:p>
            <a:endParaRPr lang="en-US" dirty="0"/>
          </a:p>
        </p:txBody>
      </p:sp>
      <p:pic>
        <p:nvPicPr>
          <p:cNvPr id="7" name="MS900431055[1].wav">
            <a:hlinkClick r:id="" action="ppaction://media"/>
          </p:cNvPr>
          <p:cNvPicPr>
            <a:picLocks noGrp="1" noChangeAspect="1"/>
          </p:cNvPicPr>
          <p:nvPr>
            <p:ph sz="quarter" idx="4"/>
            <a:audioFile r:link="rId2"/>
            <p:extLst>
              <p:ext uri="{DAA4B4D4-6D71-4841-9C94-3DE7FCFB9230}">
                <p14:media xmlns:p14="http://schemas.microsoft.com/office/powerpoint/2010/main" r:embed="rId1"/>
              </p:ext>
            </p:extLst>
          </p:nvPr>
        </p:nvPicPr>
        <p:blipFill>
          <a:blip r:embed="rId6"/>
          <a:stretch>
            <a:fillRect/>
          </a:stretch>
        </p:blipFill>
        <p:spPr>
          <a:xfrm>
            <a:off x="6013450" y="2465388"/>
            <a:ext cx="609600" cy="609600"/>
          </a:xfrm>
        </p:spPr>
      </p:pic>
      <p:sp>
        <p:nvSpPr>
          <p:cNvPr id="6" name="Title 5"/>
          <p:cNvSpPr>
            <a:spLocks noGrp="1"/>
          </p:cNvSpPr>
          <p:nvPr>
            <p:ph type="title"/>
          </p:nvPr>
        </p:nvSpPr>
        <p:spPr>
          <a:xfrm>
            <a:off x="1905000" y="4343400"/>
            <a:ext cx="6512511" cy="2133600"/>
          </a:xfrm>
        </p:spPr>
        <p:txBody>
          <a:bodyPr/>
          <a:lstStyle/>
          <a:p>
            <a:r>
              <a:rPr lang="en-US" dirty="0" smtClean="0"/>
              <a:t>How many forest fires happen every year?</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85801"/>
            <a:ext cx="3595990" cy="346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MS900437919[1].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74289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2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568"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1" y="4267200"/>
            <a:ext cx="5445711" cy="2133600"/>
          </a:xfrm>
        </p:spPr>
        <p:txBody>
          <a:bodyPr/>
          <a:lstStyle/>
          <a:p>
            <a:r>
              <a:rPr lang="en-US" dirty="0" smtClean="0"/>
              <a:t>How do forest fires occur?</a:t>
            </a:r>
            <a:endParaRPr lang="en-US" dirty="0"/>
          </a:p>
        </p:txBody>
      </p:sp>
      <p:sp>
        <p:nvSpPr>
          <p:cNvPr id="3" name="Content Placeholder 2"/>
          <p:cNvSpPr>
            <a:spLocks noGrp="1"/>
          </p:cNvSpPr>
          <p:nvPr>
            <p:ph sz="quarter" idx="13"/>
          </p:nvPr>
        </p:nvSpPr>
        <p:spPr/>
        <p:txBody>
          <a:bodyPr/>
          <a:lstStyle/>
          <a:p>
            <a:r>
              <a:rPr lang="en-US" dirty="0"/>
              <a:t>A</a:t>
            </a:r>
            <a:r>
              <a:rPr lang="en-US" dirty="0" smtClean="0"/>
              <a:t> forest fire can occur by…  </a:t>
            </a:r>
          </a:p>
          <a:p>
            <a:r>
              <a:rPr lang="en-US" dirty="0" smtClean="0"/>
              <a:t>Lightning</a:t>
            </a:r>
          </a:p>
          <a:p>
            <a:r>
              <a:rPr lang="en-US" dirty="0" smtClean="0"/>
              <a:t>Camp fires that are not put out</a:t>
            </a:r>
          </a:p>
          <a:p>
            <a:r>
              <a:rPr lang="en-US" dirty="0" smtClean="0"/>
              <a:t>And matches</a:t>
            </a:r>
            <a:endParaRPr lang="en-US" dirty="0"/>
          </a:p>
        </p:txBody>
      </p:sp>
      <p:sp>
        <p:nvSpPr>
          <p:cNvPr id="4" name="Content Placeholder 3"/>
          <p:cNvSpPr>
            <a:spLocks noGrp="1"/>
          </p:cNvSpPr>
          <p:nvPr>
            <p:ph sz="quarter" idx="14"/>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676400"/>
            <a:ext cx="1828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191000"/>
            <a:ext cx="3139426" cy="208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791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it form?</a:t>
            </a:r>
            <a:endParaRPr lang="en-US" dirty="0"/>
          </a:p>
        </p:txBody>
      </p:sp>
      <p:sp>
        <p:nvSpPr>
          <p:cNvPr id="3" name="Text Placeholder 2"/>
          <p:cNvSpPr>
            <a:spLocks noGrp="1"/>
          </p:cNvSpPr>
          <p:nvPr>
            <p:ph type="body" idx="1"/>
          </p:nvPr>
        </p:nvSpPr>
        <p:spPr/>
        <p:txBody>
          <a:bodyPr>
            <a:normAutofit/>
          </a:bodyPr>
          <a:lstStyle/>
          <a:p>
            <a:r>
              <a:rPr lang="en-US" dirty="0" smtClean="0"/>
              <a:t>Where there is a lot of forests like Wyoming, Utah, and Colorado.</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4038600" cy="30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677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dangerous?</a:t>
            </a:r>
            <a:endParaRPr lang="en-US" dirty="0"/>
          </a:p>
        </p:txBody>
      </p:sp>
      <p:sp>
        <p:nvSpPr>
          <p:cNvPr id="3" name="Content Placeholder 2"/>
          <p:cNvSpPr>
            <a:spLocks noGrp="1"/>
          </p:cNvSpPr>
          <p:nvPr>
            <p:ph sz="quarter" idx="13"/>
          </p:nvPr>
        </p:nvSpPr>
        <p:spPr/>
        <p:txBody>
          <a:bodyPr/>
          <a:lstStyle/>
          <a:p>
            <a:r>
              <a:rPr lang="en-US" dirty="0" smtClean="0"/>
              <a:t>It kills wildlife and anchors of forest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3581400"/>
            <a:ext cx="922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7570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the forest fire get it’s name?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r>
              <a:rPr lang="en-US" dirty="0" smtClean="0"/>
              <a:t>It got it’s name because it is a fire that takes place in a forest.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429533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4214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How can the forest fire be prevented?</a:t>
            </a:r>
            <a:endParaRPr lang="en-US" dirty="0"/>
          </a:p>
        </p:txBody>
      </p:sp>
      <p:sp>
        <p:nvSpPr>
          <p:cNvPr id="3" name="Text Placeholder 2"/>
          <p:cNvSpPr>
            <a:spLocks noGrp="1"/>
          </p:cNvSpPr>
          <p:nvPr>
            <p:ph type="body" idx="1"/>
          </p:nvPr>
        </p:nvSpPr>
        <p:spPr>
          <a:xfrm>
            <a:off x="2022438" y="4607510"/>
            <a:ext cx="5970494" cy="2250489"/>
          </a:xfrm>
        </p:spPr>
        <p:txBody>
          <a:bodyPr>
            <a:normAutofit/>
          </a:bodyPr>
          <a:lstStyle/>
          <a:p>
            <a:r>
              <a:rPr lang="en-US" dirty="0" smtClean="0"/>
              <a:t>The forest fire can be prevented by people not using matches and throwing them on the ground when done using, put out campfires when done using, and if you see a small fire started that needs to be put out grab water and dump it on the small fire. But if it’s big call the fire department and they will handle it.</a:t>
            </a:r>
          </a:p>
        </p:txBody>
      </p:sp>
      <p:pic>
        <p:nvPicPr>
          <p:cNvPr id="1026" name="Picture 2" descr="http://www.english.rfi.fr/sites/english.filesrfi/imagecache/rfi_43_large/sites/images.rfi.fr/files/aef_image/France%20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5416"/>
            <a:ext cx="5486400" cy="276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761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5638800"/>
            <a:ext cx="5637010" cy="1066800"/>
          </a:xfrm>
        </p:spPr>
        <p:txBody>
          <a:bodyPr>
            <a:normAutofit fontScale="85000" lnSpcReduction="20000"/>
          </a:bodyPr>
          <a:lstStyle/>
          <a:p>
            <a:r>
              <a:rPr lang="en-US" dirty="0" smtClean="0"/>
              <a:t>It can be predicted by the temperature outside and the alerts for storms will get sent out on phones and TV’s so they will know that there will be lightning which can cause a forest fire.</a:t>
            </a:r>
            <a:endParaRPr lang="en-US" dirty="0"/>
          </a:p>
        </p:txBody>
      </p:sp>
      <p:sp>
        <p:nvSpPr>
          <p:cNvPr id="3" name="Title 2"/>
          <p:cNvSpPr>
            <a:spLocks noGrp="1"/>
          </p:cNvSpPr>
          <p:nvPr>
            <p:ph type="ctrTitle"/>
          </p:nvPr>
        </p:nvSpPr>
        <p:spPr>
          <a:xfrm>
            <a:off x="-12970" y="152400"/>
            <a:ext cx="4432570" cy="3048000"/>
          </a:xfrm>
        </p:spPr>
        <p:txBody>
          <a:bodyPr/>
          <a:lstStyle/>
          <a:p>
            <a:r>
              <a:rPr lang="en-US" dirty="0" smtClean="0"/>
              <a:t>Can it be predicted?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786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486400"/>
            <a:ext cx="6512511" cy="1143000"/>
          </a:xfrm>
        </p:spPr>
        <p:txBody>
          <a:bodyPr/>
          <a:lstStyle/>
          <a:p>
            <a:r>
              <a:rPr lang="en-US" dirty="0" smtClean="0"/>
              <a:t>How would you react to it?</a:t>
            </a:r>
            <a:endParaRPr lang="en-US" dirty="0"/>
          </a:p>
        </p:txBody>
      </p:sp>
      <p:sp>
        <p:nvSpPr>
          <p:cNvPr id="3" name="Content Placeholder 2"/>
          <p:cNvSpPr>
            <a:spLocks noGrp="1"/>
          </p:cNvSpPr>
          <p:nvPr>
            <p:ph sz="quarter" idx="13"/>
          </p:nvPr>
        </p:nvSpPr>
        <p:spPr/>
        <p:txBody>
          <a:bodyPr/>
          <a:lstStyle/>
          <a:p>
            <a:r>
              <a:rPr lang="en-US" dirty="0" smtClean="0"/>
              <a:t>If there was a forest fire by your house what would you do?</a:t>
            </a:r>
          </a:p>
          <a:p>
            <a:r>
              <a:rPr lang="en-US" dirty="0" smtClean="0"/>
              <a:t>You should make sure you have smoke detectors in your house, you should always have a plan like climbing out you window and having a meeting place.</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971800"/>
            <a:ext cx="4762500" cy="24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161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Content Placeholder 2"/>
          <p:cNvSpPr>
            <a:spLocks noGrp="1"/>
          </p:cNvSpPr>
          <p:nvPr>
            <p:ph sz="half" idx="2"/>
          </p:nvPr>
        </p:nvSpPr>
        <p:spPr/>
        <p:txBody>
          <a:bodyPr/>
          <a:lstStyle/>
          <a:p>
            <a:r>
              <a:rPr lang="en-US" dirty="0" smtClean="0"/>
              <a:t>It is something that is supplied by nature.</a:t>
            </a:r>
            <a:endParaRPr lang="en-US" dirty="0"/>
          </a:p>
        </p:txBody>
      </p:sp>
      <p:sp>
        <p:nvSpPr>
          <p:cNvPr id="4" name="Text Placeholder 3"/>
          <p:cNvSpPr>
            <a:spLocks noGrp="1"/>
          </p:cNvSpPr>
          <p:nvPr>
            <p:ph type="body" sz="quarter" idx="3"/>
          </p:nvPr>
        </p:nvSpPr>
        <p:spPr/>
        <p:txBody>
          <a:bodyPr/>
          <a:lstStyle/>
          <a:p>
            <a:endParaRPr lang="en-US" dirty="0"/>
          </a:p>
        </p:txBody>
      </p:sp>
      <p:sp>
        <p:nvSpPr>
          <p:cNvPr id="5" name="Content Placeholder 4"/>
          <p:cNvSpPr>
            <a:spLocks noGrp="1"/>
          </p:cNvSpPr>
          <p:nvPr>
            <p:ph sz="quarter" idx="4"/>
          </p:nvPr>
        </p:nvSpPr>
        <p:spPr/>
        <p:txBody>
          <a:bodyPr/>
          <a:lstStyle/>
          <a:p>
            <a:r>
              <a:rPr lang="en-US" dirty="0" smtClean="0"/>
              <a:t>Some examples are diamonds, fish, fruits, and zinc.</a:t>
            </a:r>
            <a:endParaRPr lang="en-US" dirty="0"/>
          </a:p>
        </p:txBody>
      </p:sp>
      <p:sp>
        <p:nvSpPr>
          <p:cNvPr id="6" name="Title 5"/>
          <p:cNvSpPr>
            <a:spLocks noGrp="1"/>
          </p:cNvSpPr>
          <p:nvPr>
            <p:ph type="title"/>
          </p:nvPr>
        </p:nvSpPr>
        <p:spPr/>
        <p:txBody>
          <a:bodyPr/>
          <a:lstStyle/>
          <a:p>
            <a:r>
              <a:rPr lang="en-US" dirty="0" smtClean="0"/>
              <a:t>What is a natural resource?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33600"/>
            <a:ext cx="3439538"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85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Custom 1">
      <a:dk1>
        <a:srgbClr val="00B0F0"/>
      </a:dk1>
      <a:lt1>
        <a:sysClr val="window" lastClr="FFFFFF"/>
      </a:lt1>
      <a:dk2>
        <a:srgbClr val="3E3D2D"/>
      </a:dk2>
      <a:lt2>
        <a:srgbClr val="74A50F"/>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252</TotalTime>
  <Words>525</Words>
  <Application>Microsoft Office PowerPoint</Application>
  <PresentationFormat>On-screen Show (4:3)</PresentationFormat>
  <Paragraphs>42</Paragraphs>
  <Slides>16</Slides>
  <Notes>2</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Forest Fires           </vt:lpstr>
      <vt:lpstr>How do forest fires occur?</vt:lpstr>
      <vt:lpstr>Where does it form?</vt:lpstr>
      <vt:lpstr>How is it dangerous?</vt:lpstr>
      <vt:lpstr>How did the forest fire get it’s name?</vt:lpstr>
      <vt:lpstr>How can the forest fire be prevented?</vt:lpstr>
      <vt:lpstr>Can it be predicted?</vt:lpstr>
      <vt:lpstr>How would you react to it?</vt:lpstr>
      <vt:lpstr>What is a natural resource?</vt:lpstr>
      <vt:lpstr>What is a nonrenewable resource?</vt:lpstr>
      <vt:lpstr>What is a renewable resource?</vt:lpstr>
      <vt:lpstr>What is erosion?</vt:lpstr>
      <vt:lpstr>What is weathering?</vt:lpstr>
      <vt:lpstr>5 facts about forest fires</vt:lpstr>
      <vt:lpstr>Thanks for watching   </vt:lpstr>
      <vt:lpstr>How many forest fires happen every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cp:revision>
  <dcterms:created xsi:type="dcterms:W3CDTF">2013-05-03T13:29:02Z</dcterms:created>
  <dcterms:modified xsi:type="dcterms:W3CDTF">2013-05-23T15:11:27Z</dcterms:modified>
</cp:coreProperties>
</file>