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9" r:id="rId2"/>
    <p:sldId id="257" r:id="rId3"/>
    <p:sldId id="258" r:id="rId4"/>
    <p:sldId id="260" r:id="rId5"/>
    <p:sldId id="256" r:id="rId6"/>
    <p:sldId id="269" r:id="rId7"/>
    <p:sldId id="261" r:id="rId8"/>
    <p:sldId id="263" r:id="rId9"/>
    <p:sldId id="262" r:id="rId10"/>
    <p:sldId id="264" r:id="rId11"/>
    <p:sldId id="265" r:id="rId12"/>
    <p:sldId id="266" r:id="rId13"/>
    <p:sldId id="268" r:id="rId14"/>
    <p:sldId id="270" r:id="rId15"/>
    <p:sldId id="267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14" autoAdjust="0"/>
    <p:restoredTop sz="94750" autoAdjust="0"/>
  </p:normalViewPr>
  <p:slideViewPr>
    <p:cSldViewPr>
      <p:cViewPr>
        <p:scale>
          <a:sx n="100" d="100"/>
          <a:sy n="100" d="100"/>
        </p:scale>
        <p:origin x="-7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FFA15-071A-4FE8-B9F7-B1BC8FEEE299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FC7FE5-C273-4FAF-828B-E077E69933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806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FC7FE5-C273-4FAF-828B-E077E699337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22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C7DB58-FE70-4B08-8DA4-549B282BAE06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65D536-0E77-48DE-B400-8C4E6F464CB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7DB58-FE70-4B08-8DA4-549B282BAE06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65D536-0E77-48DE-B400-8C4E6F464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DC7DB58-FE70-4B08-8DA4-549B282BAE06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65D536-0E77-48DE-B400-8C4E6F464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7DB58-FE70-4B08-8DA4-549B282BAE06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65D536-0E77-48DE-B400-8C4E6F464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C7DB58-FE70-4B08-8DA4-549B282BAE06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365D536-0E77-48DE-B400-8C4E6F464CBC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7DB58-FE70-4B08-8DA4-549B282BAE06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65D536-0E77-48DE-B400-8C4E6F464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7DB58-FE70-4B08-8DA4-549B282BAE06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65D536-0E77-48DE-B400-8C4E6F464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7DB58-FE70-4B08-8DA4-549B282BAE06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65D536-0E77-48DE-B400-8C4E6F464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C7DB58-FE70-4B08-8DA4-549B282BAE06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65D536-0E77-48DE-B400-8C4E6F464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7DB58-FE70-4B08-8DA4-549B282BAE06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65D536-0E77-48DE-B400-8C4E6F464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C7DB58-FE70-4B08-8DA4-549B282BAE06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365D536-0E77-48DE-B400-8C4E6F464CB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C7DB58-FE70-4B08-8DA4-549B282BAE06}" type="datetimeFigureOut">
              <a:rPr lang="en-US" smtClean="0"/>
              <a:t>5/24/2013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365D536-0E77-48DE-B400-8C4E6F464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youtube.com/watch?feature=player_detailpage&amp;v=7kuejrI3OhQ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754902" cy="2133600"/>
          </a:xfrm>
          <a:solidFill>
            <a:schemeClr val="bg1">
              <a:lumMod val="95000"/>
              <a:lumOff val="5000"/>
            </a:schemeClr>
          </a:solidFill>
        </p:spPr>
        <p:txBody>
          <a:bodyPr>
            <a:normAutofit/>
          </a:bodyPr>
          <a:lstStyle/>
          <a:p>
            <a:r>
              <a:rPr lang="en-US" dirty="0" smtClean="0"/>
              <a:t>Natural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754902" cy="1920240"/>
          </a:xfrm>
          <a:solidFill>
            <a:schemeClr val="bg1">
              <a:lumMod val="95000"/>
              <a:lumOff val="5000"/>
            </a:schemeClr>
          </a:solidFill>
          <a:effectLst>
            <a:innerShdw blurRad="114300">
              <a:prstClr val="black"/>
            </a:innerShdw>
          </a:effectLst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olts SF" pitchFamily="2" charset="0"/>
              </a:rPr>
              <a:t>A natural resource is a material that comes from the earths surface.</a:t>
            </a:r>
            <a:endParaRPr lang="en-US" sz="2800" dirty="0">
              <a:solidFill>
                <a:srgbClr val="FF0000"/>
              </a:solidFill>
              <a:latin typeface="Bolts SF" pitchFamily="2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8" b="113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2696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CAN EARTHQUAKES BE PREVENTED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THEY CANT BE PREVENTED .THE BEST THING WE CAN DO IS BE READY WHEN IT COMES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4498109"/>
            <a:ext cx="34004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304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DO WE REACT AT SCHOOL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52800" y="3352800"/>
            <a:ext cx="5114778" cy="11012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How</a:t>
            </a:r>
          </a:p>
          <a:p>
            <a:r>
              <a:rPr lang="en-US" dirty="0" smtClean="0"/>
              <a:t>WE REACT YOU DROP DOWN ON THE FLOOR COVER YOUR NECK AND HOLD ON TO SOMETHING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400551"/>
            <a:ext cx="40386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457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Diagram of earthquake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Heres</a:t>
            </a:r>
            <a:r>
              <a:rPr lang="en-US" dirty="0" smtClean="0"/>
              <a:t> a diagram of A EARTHQUAKE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036" y="4648200"/>
            <a:ext cx="3495964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07277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HERE ARE DIFFERENT TYPES OF EARTHQUAKE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earthquake can be big or small.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0226"/>
            <a:ext cx="20669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718626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876800"/>
            <a:ext cx="4191000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566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Earthquake   facts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1. THEIR DANGEROIS</a:t>
            </a:r>
          </a:p>
          <a:p>
            <a:r>
              <a:rPr lang="en-US" dirty="0" smtClean="0"/>
              <a:t>2. CAN KILL up to 200 people</a:t>
            </a:r>
          </a:p>
          <a:p>
            <a:r>
              <a:rPr lang="en-US" dirty="0" smtClean="0"/>
              <a:t>3. HUGE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600200"/>
            <a:ext cx="3733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111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MAP OF EARTHQUAKE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 EARTHQUAKE CAN STRIKE IN THESE ARIES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309" y="4305300"/>
            <a:ext cx="4648200" cy="22467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465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earthquake got its name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Scientist don’t know how earthquakes got their name so the answer is we don’t know.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38300"/>
            <a:ext cx="342900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877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 </a:t>
            </a:r>
            <a:r>
              <a:rPr lang="en-US" sz="4400" dirty="0" smtClean="0">
                <a:solidFill>
                  <a:srgbClr val="FF0000"/>
                </a:solidFill>
              </a:rPr>
              <a:t>                the end!!!!!!!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Made by EMILY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MATT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AND ELYSIA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600200"/>
            <a:ext cx="36576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098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erosion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An example of erosion is wind ,water and wood is erosion.</a:t>
            </a: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3048000"/>
            <a:ext cx="3962400" cy="3429000"/>
          </a:xfrm>
        </p:spPr>
      </p:pic>
    </p:spTree>
    <p:extLst>
      <p:ext uri="{BB962C8B-B14F-4D97-AF65-F5344CB8AC3E}">
        <p14:creationId xmlns:p14="http://schemas.microsoft.com/office/powerpoint/2010/main" val="98506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weathering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Weathering is the decomposition of earths rocks soils and there minerals.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07981" flipH="1">
            <a:off x="4957812" y="4138048"/>
            <a:ext cx="2743200" cy="2286000"/>
          </a:xfr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2970">
            <a:off x="4267396" y="718652"/>
            <a:ext cx="3052780" cy="286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49277">
            <a:off x="1182074" y="4033268"/>
            <a:ext cx="2831870" cy="217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5474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en-US" sz="3200" dirty="0" smtClean="0"/>
              <a:t>Nonrenewable resource</a:t>
            </a:r>
            <a:endParaRPr lang="en-US" sz="32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>
          <a:xfrm>
            <a:off x="609600" y="1201697"/>
            <a:ext cx="4206240" cy="4206240"/>
          </a:xfrm>
        </p:spPr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4114800" cy="4188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5410200" y="3332618"/>
            <a:ext cx="3429000" cy="192024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/>
              <a:t>Oil ,nuclear ,gas and coal makes energy that is nonrenewable.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3637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76600" y="152400"/>
            <a:ext cx="5167532" cy="2868168"/>
          </a:xfrm>
        </p:spPr>
        <p:txBody>
          <a:bodyPr/>
          <a:lstStyle/>
          <a:p>
            <a:r>
              <a:rPr lang="en-US" dirty="0" smtClean="0"/>
              <a:t>RENEWABLE RESOURCE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3505200"/>
            <a:ext cx="5116420" cy="1059712"/>
          </a:xfrm>
        </p:spPr>
        <p:txBody>
          <a:bodyPr/>
          <a:lstStyle/>
          <a:p>
            <a:r>
              <a:rPr lang="en-US" dirty="0" smtClean="0"/>
              <a:t>A renewable resource is something that can be used twice like wood wind and water.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648200"/>
            <a:ext cx="6477000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64700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2800" y="609600"/>
            <a:ext cx="5105400" cy="2868168"/>
          </a:xfrm>
        </p:spPr>
        <p:txBody>
          <a:bodyPr/>
          <a:lstStyle/>
          <a:p>
            <a:r>
              <a:rPr lang="en-US" sz="4800" dirty="0" smtClean="0"/>
              <a:t>EARTH </a:t>
            </a:r>
            <a:r>
              <a:rPr lang="en-US" sz="4800" dirty="0" err="1" smtClean="0"/>
              <a:t>QUAKe</a:t>
            </a:r>
            <a:r>
              <a:rPr lang="en-US" sz="4800" dirty="0" smtClean="0"/>
              <a:t> video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4114800"/>
            <a:ext cx="5114778" cy="1101248"/>
          </a:xfrm>
        </p:spPr>
        <p:txBody>
          <a:bodyPr/>
          <a:lstStyle/>
          <a:p>
            <a:r>
              <a:rPr lang="en-US" dirty="0">
                <a:hlinkClick r:id="rId2"/>
              </a:rPr>
              <a:t>http</a:t>
            </a:r>
            <a:r>
              <a:rPr lang="en-US">
                <a:hlinkClick r:id="rId2"/>
              </a:rPr>
              <a:t>://</a:t>
            </a:r>
            <a:r>
              <a:rPr lang="en-US" smtClean="0">
                <a:hlinkClick r:id="rId2"/>
              </a:rPr>
              <a:t>www.youtube.com/watch?feature=player_detailpage&amp;v=7kuejrI3OhQ</a:t>
            </a:r>
            <a:endParaRPr lang="en-US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0025"/>
            <a:ext cx="28194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523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it occur and what causes it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3200" dirty="0" smtClean="0"/>
              <a:t>Earthquakes</a:t>
            </a:r>
            <a:r>
              <a:rPr lang="en-US" dirty="0" smtClean="0"/>
              <a:t> are caused when rock underground suddenly breaks along the surface of the earth. </a:t>
            </a:r>
            <a:endParaRPr lang="en-US" sz="2800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73" y="1143000"/>
            <a:ext cx="4450556" cy="3579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4781550"/>
            <a:ext cx="2133600" cy="2168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800600"/>
            <a:ext cx="2590800" cy="1884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2459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earthquakes get their name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They got their name because scientists choose random letters from the alphabet.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Here’s a picture of a earthquake.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895600"/>
            <a:ext cx="34290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38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does it form most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They form along the oceanic and continental plate.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239000" y="10820400"/>
            <a:ext cx="13430250" cy="895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19600"/>
            <a:ext cx="4572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91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248</TotalTime>
  <Words>270</Words>
  <Application>Microsoft Office PowerPoint</Application>
  <PresentationFormat>On-screen Show (4:3)</PresentationFormat>
  <Paragraphs>39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Opulent</vt:lpstr>
      <vt:lpstr>Natural resources</vt:lpstr>
      <vt:lpstr>erosion</vt:lpstr>
      <vt:lpstr>weathering</vt:lpstr>
      <vt:lpstr>Nonrenewable resource</vt:lpstr>
      <vt:lpstr>RENEWABLE RESOURCE</vt:lpstr>
      <vt:lpstr>EARTH QUAKe video</vt:lpstr>
      <vt:lpstr>How does it occur and what causes it</vt:lpstr>
      <vt:lpstr>How earthquakes get their name</vt:lpstr>
      <vt:lpstr>Where does it form most</vt:lpstr>
      <vt:lpstr>CAN EARTHQUAKES BE PREVENTED</vt:lpstr>
      <vt:lpstr>HOW DO WE REACT AT SCHOOL</vt:lpstr>
      <vt:lpstr>Diagram of earthquake</vt:lpstr>
      <vt:lpstr>HERE ARE DIFFERENT TYPES OF EARTHQUAKE</vt:lpstr>
      <vt:lpstr>Earthquake   facts</vt:lpstr>
      <vt:lpstr>A MAP OF EARTHQUAKE</vt:lpstr>
      <vt:lpstr>How earthquake got its name</vt:lpstr>
      <vt:lpstr>                 the end!!!!!!!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31</cp:revision>
  <dcterms:created xsi:type="dcterms:W3CDTF">2013-05-03T13:28:23Z</dcterms:created>
  <dcterms:modified xsi:type="dcterms:W3CDTF">2013-05-24T14:32:25Z</dcterms:modified>
</cp:coreProperties>
</file>