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4" r:id="rId3"/>
    <p:sldId id="266" r:id="rId4"/>
    <p:sldId id="261" r:id="rId5"/>
    <p:sldId id="263" r:id="rId6"/>
    <p:sldId id="267" r:id="rId7"/>
    <p:sldId id="268" r:id="rId8"/>
    <p:sldId id="270" r:id="rId9"/>
    <p:sldId id="271" r:id="rId10"/>
    <p:sldId id="27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97" d="100"/>
          <a:sy n="97" d="100"/>
        </p:scale>
        <p:origin x="-102"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B8472-0DD6-4AE2-88C7-59DAF3697CFB}" type="datetimeFigureOut">
              <a:rPr lang="en-US" smtClean="0"/>
              <a:t>4/3/2013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30C86-5128-42EE-B0DD-393CFE781E18}" type="slidenum">
              <a:rPr lang="en-US" smtClean="0"/>
              <a:t>‹#›</a:t>
            </a:fld>
            <a:endParaRPr lang="en-US"/>
          </a:p>
        </p:txBody>
      </p:sp>
    </p:spTree>
    <p:extLst>
      <p:ext uri="{BB962C8B-B14F-4D97-AF65-F5344CB8AC3E}">
        <p14:creationId xmlns:p14="http://schemas.microsoft.com/office/powerpoint/2010/main" val="81534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30C86-5128-42EE-B0DD-393CFE781E18}" type="slidenum">
              <a:rPr lang="en-US" smtClean="0"/>
              <a:t>6</a:t>
            </a:fld>
            <a:endParaRPr lang="en-US"/>
          </a:p>
        </p:txBody>
      </p:sp>
    </p:spTree>
    <p:extLst>
      <p:ext uri="{BB962C8B-B14F-4D97-AF65-F5344CB8AC3E}">
        <p14:creationId xmlns:p14="http://schemas.microsoft.com/office/powerpoint/2010/main" val="1301849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A04934FF-0AF1-4AFB-81BC-8BEA83D848AE}" type="datetimeFigureOut">
              <a:rPr lang="en-US" smtClean="0"/>
              <a:t>4/3/2013</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E48564C-968C-4922-9585-CD942076DB3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4934FF-0AF1-4AFB-81BC-8BEA83D848AE}" type="datetimeFigureOut">
              <a:rPr lang="en-US" smtClean="0"/>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48564C-968C-4922-9585-CD942076DB3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4934FF-0AF1-4AFB-81BC-8BEA83D848AE}" type="datetimeFigureOut">
              <a:rPr lang="en-US" smtClean="0"/>
              <a:t>4/3/2013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48564C-968C-4922-9585-CD942076DB3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A04934FF-0AF1-4AFB-81BC-8BEA83D848AE}" type="datetimeFigureOut">
              <a:rPr lang="en-US" smtClean="0"/>
              <a:t>4/3/2013</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5E48564C-968C-4922-9585-CD942076DB3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A04934FF-0AF1-4AFB-81BC-8BEA83D848AE}" type="datetimeFigureOut">
              <a:rPr lang="en-US" smtClean="0"/>
              <a:t>4/3/2013</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5E48564C-968C-4922-9585-CD942076DB30}" type="slidenum">
              <a:rPr lang="en-US" smtClean="0"/>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A04934FF-0AF1-4AFB-81BC-8BEA83D848AE}" type="datetimeFigureOut">
              <a:rPr lang="en-US" smtClean="0"/>
              <a:t>4/3/2013</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5E48564C-968C-4922-9585-CD942076DB3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A04934FF-0AF1-4AFB-81BC-8BEA83D848AE}" type="datetimeFigureOut">
              <a:rPr lang="en-US" smtClean="0"/>
              <a:t>4/3/2013</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5E48564C-968C-4922-9585-CD942076DB30}"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04934FF-0AF1-4AFB-81BC-8BEA83D848AE}" type="datetimeFigureOut">
              <a:rPr lang="en-US" smtClean="0"/>
              <a:t>4/3/2013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48564C-968C-4922-9585-CD942076DB3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A04934FF-0AF1-4AFB-81BC-8BEA83D848AE}" type="datetimeFigureOut">
              <a:rPr lang="en-US" smtClean="0"/>
              <a:t>4/3/2013</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5E48564C-968C-4922-9585-CD942076DB3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A04934FF-0AF1-4AFB-81BC-8BEA83D848AE}" type="datetimeFigureOut">
              <a:rPr lang="en-US" smtClean="0"/>
              <a:t>4/3/2013</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5E48564C-968C-4922-9585-CD942076DB30}"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A04934FF-0AF1-4AFB-81BC-8BEA83D848AE}" type="datetimeFigureOut">
              <a:rPr lang="en-US" smtClean="0"/>
              <a:t>4/3/2013</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5E48564C-968C-4922-9585-CD942076DB30}"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04934FF-0AF1-4AFB-81BC-8BEA83D848AE}" type="datetimeFigureOut">
              <a:rPr lang="en-US" smtClean="0"/>
              <a:t>4/3/2013</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E48564C-968C-4922-9585-CD942076DB30}"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914400"/>
            <a:ext cx="5257800" cy="1241425"/>
          </a:xfrm>
        </p:spPr>
        <p:txBody>
          <a:bodyPr>
            <a:normAutofit/>
          </a:bodyPr>
          <a:lstStyle/>
          <a:p>
            <a:r>
              <a:rPr lang="en-US" sz="4000" dirty="0" smtClean="0">
                <a:solidFill>
                  <a:schemeClr val="accent1">
                    <a:lumMod val="75000"/>
                  </a:schemeClr>
                </a:solidFill>
                <a:latin typeface="Decorated035 BT" pitchFamily="82" charset="0"/>
              </a:rPr>
              <a:t>Ireland!</a:t>
            </a:r>
            <a:endParaRPr lang="en-US" sz="4000" dirty="0">
              <a:solidFill>
                <a:schemeClr val="accent1">
                  <a:lumMod val="75000"/>
                </a:schemeClr>
              </a:solidFill>
              <a:latin typeface="Decorated035 BT" pitchFamily="82" charset="0"/>
            </a:endParaRPr>
          </a:p>
        </p:txBody>
      </p:sp>
      <p:sp>
        <p:nvSpPr>
          <p:cNvPr id="3" name="Subtitle 2"/>
          <p:cNvSpPr>
            <a:spLocks noGrp="1"/>
          </p:cNvSpPr>
          <p:nvPr>
            <p:ph type="subTitle" idx="1"/>
          </p:nvPr>
        </p:nvSpPr>
        <p:spPr>
          <a:xfrm>
            <a:off x="609600" y="2362200"/>
            <a:ext cx="8062912" cy="1752600"/>
          </a:xfrm>
        </p:spPr>
        <p:txBody>
          <a:bodyPr/>
          <a:lstStyle/>
          <a:p>
            <a:r>
              <a:rPr lang="en-US" dirty="0" smtClean="0"/>
              <a:t>by: Ireland Bradfield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276600"/>
            <a:ext cx="655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3997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reading!</a:t>
            </a:r>
            <a:endParaRPr lang="en-US" dirty="0"/>
          </a:p>
        </p:txBody>
      </p:sp>
      <p:sp>
        <p:nvSpPr>
          <p:cNvPr id="3" name="Picture Placeholder 2"/>
          <p:cNvSpPr>
            <a:spLocks noGrp="1"/>
          </p:cNvSpPr>
          <p:nvPr>
            <p:ph type="pic" idx="1"/>
          </p:nvPr>
        </p:nvSpPr>
        <p:spPr>
          <a:xfrm>
            <a:off x="1143000" y="349660"/>
            <a:ext cx="7333488" cy="5486400"/>
          </a:xfrm>
        </p:spPr>
      </p:sp>
      <p:sp>
        <p:nvSpPr>
          <p:cNvPr id="4" name="Text Placeholder 3"/>
          <p:cNvSpPr>
            <a:spLocks noGrp="1"/>
          </p:cNvSpPr>
          <p:nvPr>
            <p:ph type="body" sz="half" idx="2"/>
          </p:nvPr>
        </p:nvSpPr>
        <p:spPr/>
        <p:txBody>
          <a:bodyPr>
            <a:noAutofit/>
          </a:bodyPr>
          <a:lstStyle/>
          <a:p>
            <a:r>
              <a:rPr lang="en-US" sz="4000" dirty="0" smtClean="0"/>
              <a:t>I Love Ireland!</a:t>
            </a:r>
            <a:r>
              <a:rPr lang="en-US" sz="2400" dirty="0" smtClean="0"/>
              <a:t> BYE!</a:t>
            </a:r>
            <a:endParaRPr lang="en-US" sz="4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15413"/>
            <a:ext cx="3124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492910"/>
            <a:ext cx="22860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9478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avida Bd BT" pitchFamily="82" charset="0"/>
              </a:rPr>
              <a:t>Do you want to learn about different countries?</a:t>
            </a:r>
            <a:endParaRPr lang="en-US" dirty="0">
              <a:latin typeface="Davida Bd BT" pitchFamily="82" charset="0"/>
            </a:endParaRPr>
          </a:p>
        </p:txBody>
      </p:sp>
      <p:sp>
        <p:nvSpPr>
          <p:cNvPr id="3" name="Text Placeholder 2"/>
          <p:cNvSpPr>
            <a:spLocks noGrp="1"/>
          </p:cNvSpPr>
          <p:nvPr>
            <p:ph type="body" idx="1"/>
          </p:nvPr>
        </p:nvSpPr>
        <p:spPr/>
        <p:txBody>
          <a:bodyPr>
            <a:normAutofit/>
          </a:bodyPr>
          <a:lstStyle/>
          <a:p>
            <a:r>
              <a:rPr lang="en-US" sz="3600" dirty="0" smtClean="0"/>
              <a:t>Well, </a:t>
            </a:r>
            <a:r>
              <a:rPr lang="en-US" sz="3600" dirty="0"/>
              <a:t>I</a:t>
            </a:r>
            <a:r>
              <a:rPr lang="en-US" sz="3600" dirty="0" smtClean="0"/>
              <a:t>’m writing about Ireland just for you!!</a:t>
            </a:r>
            <a:endParaRPr lang="en-US" sz="36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05000"/>
            <a:ext cx="2514600" cy="301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502713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Jokerman" pitchFamily="82" charset="0"/>
              </a:rPr>
              <a:t>The Irish flag</a:t>
            </a:r>
            <a:endParaRPr lang="en-US" dirty="0">
              <a:latin typeface="Jokerman" pitchFamily="82" charset="0"/>
            </a:endParaRPr>
          </a:p>
        </p:txBody>
      </p:sp>
      <p:sp>
        <p:nvSpPr>
          <p:cNvPr id="3" name="Content Placeholder 2"/>
          <p:cNvSpPr>
            <a:spLocks noGrp="1"/>
          </p:cNvSpPr>
          <p:nvPr>
            <p:ph sz="half" idx="1"/>
          </p:nvPr>
        </p:nvSpPr>
        <p:spPr/>
        <p:txBody>
          <a:bodyPr>
            <a:normAutofit fontScale="85000" lnSpcReduction="10000"/>
          </a:bodyPr>
          <a:lstStyle/>
          <a:p>
            <a:r>
              <a:rPr lang="en-US" dirty="0" smtClean="0"/>
              <a:t>Did you know that the Irish flag was made in the 1800’s? The person who made it was Thomas Francis Meagher. He was born on August 3</a:t>
            </a:r>
            <a:r>
              <a:rPr lang="en-US" baseline="30000" dirty="0" smtClean="0"/>
              <a:t>RD</a:t>
            </a:r>
            <a:r>
              <a:rPr lang="en-US" dirty="0" smtClean="0"/>
              <a:t>, 1823. He died on July 1</a:t>
            </a:r>
            <a:r>
              <a:rPr lang="en-US" baseline="30000" dirty="0" smtClean="0"/>
              <a:t>st</a:t>
            </a:r>
            <a:r>
              <a:rPr lang="en-US" dirty="0" smtClean="0"/>
              <a:t>, 1867.</a:t>
            </a:r>
          </a:p>
          <a:p>
            <a:r>
              <a:rPr lang="en-US" dirty="0" smtClean="0"/>
              <a:t>The colors of </a:t>
            </a:r>
            <a:r>
              <a:rPr lang="en-US" smtClean="0"/>
              <a:t>the flag </a:t>
            </a:r>
            <a:r>
              <a:rPr lang="en-US" dirty="0" smtClean="0"/>
              <a:t>are green, white, and orange in that exact order as you can see in the picture on the right. </a:t>
            </a:r>
            <a:endParaRPr lang="en-US" dirty="0"/>
          </a:p>
        </p:txBody>
      </p:sp>
      <p:sp>
        <p:nvSpPr>
          <p:cNvPr id="4" name="Content Placeholder 3"/>
          <p:cNvSpPr>
            <a:spLocks noGrp="1"/>
          </p:cNvSpPr>
          <p:nvPr>
            <p:ph sz="half" idx="2"/>
          </p:nvPr>
        </p:nvSpPr>
        <p:spPr/>
        <p:txBody>
          <a:bodyPr>
            <a:normAutofit fontScale="85000" lnSpcReduction="10000"/>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937" y="1752600"/>
            <a:ext cx="4038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6222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solidFill>
                  <a:schemeClr val="accent1">
                    <a:lumMod val="40000"/>
                    <a:lumOff val="60000"/>
                  </a:schemeClr>
                </a:solidFill>
                <a:latin typeface="AlphabetSoup Tilt BT" pitchFamily="82" charset="0"/>
              </a:rPr>
              <a:t>Mobile Phones</a:t>
            </a:r>
            <a:endParaRPr lang="en-US" sz="7200" dirty="0">
              <a:solidFill>
                <a:schemeClr val="accent1">
                  <a:lumMod val="40000"/>
                  <a:lumOff val="60000"/>
                </a:schemeClr>
              </a:solidFill>
              <a:latin typeface="AlphabetSoup Tilt BT" pitchFamily="82" charset="0"/>
            </a:endParaRPr>
          </a:p>
        </p:txBody>
      </p:sp>
      <p:sp>
        <p:nvSpPr>
          <p:cNvPr id="3" name="Content Placeholder 2"/>
          <p:cNvSpPr>
            <a:spLocks noGrp="1"/>
          </p:cNvSpPr>
          <p:nvPr>
            <p:ph sz="half" idx="1"/>
          </p:nvPr>
        </p:nvSpPr>
        <p:spPr/>
        <p:txBody>
          <a:bodyPr/>
          <a:lstStyle/>
          <a:p>
            <a:r>
              <a:rPr lang="en-US" dirty="0" smtClean="0"/>
              <a:t>Now, if you like mobile phones like me you’ll be glad to know that there are more mobile phones than people in Ireland. I was surprised when I heard that. </a:t>
            </a:r>
            <a:endParaRPr lang="en-US" dirty="0"/>
          </a:p>
        </p:txBody>
      </p:sp>
      <p:sp>
        <p:nvSpPr>
          <p:cNvPr id="4" name="Content Placeholder 3"/>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76400"/>
            <a:ext cx="4038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84464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latin typeface="Greyhound SF" pitchFamily="2" charset="0"/>
              </a:rPr>
              <a:t>St.Patricks Day</a:t>
            </a:r>
            <a:endParaRPr lang="en-US" sz="5400" dirty="0">
              <a:latin typeface="Greyhound SF" pitchFamily="2" charset="0"/>
            </a:endParaRPr>
          </a:p>
        </p:txBody>
      </p:sp>
      <p:sp>
        <p:nvSpPr>
          <p:cNvPr id="3" name="Subtitle 2"/>
          <p:cNvSpPr>
            <a:spLocks noGrp="1"/>
          </p:cNvSpPr>
          <p:nvPr>
            <p:ph type="subTitle" idx="1"/>
          </p:nvPr>
        </p:nvSpPr>
        <p:spPr>
          <a:xfrm>
            <a:off x="304800" y="1828800"/>
            <a:ext cx="8298656" cy="2174080"/>
          </a:xfrm>
        </p:spPr>
        <p:txBody>
          <a:bodyPr>
            <a:normAutofit fontScale="55000" lnSpcReduction="20000"/>
          </a:bodyPr>
          <a:lstStyle/>
          <a:p>
            <a:r>
              <a:rPr lang="en-US" dirty="0" smtClean="0"/>
              <a:t>Time to talk about a holiday.  </a:t>
            </a:r>
            <a:r>
              <a:rPr lang="en-US" dirty="0" smtClean="0"/>
              <a:t>You know how we celebrate all those holidays like Valentines Day and Christmas? Well, one is honoring an Irish man named St.Patrick. He was not born in Ireland but later on he became </a:t>
            </a:r>
            <a:r>
              <a:rPr lang="en-US" dirty="0" smtClean="0"/>
              <a:t>part </a:t>
            </a:r>
            <a:r>
              <a:rPr lang="en-US" dirty="0" smtClean="0"/>
              <a:t>of the Irish heritage, mostly through his services across Ireland in the 5</a:t>
            </a:r>
            <a:r>
              <a:rPr lang="en-US" baseline="30000" dirty="0" smtClean="0"/>
              <a:t>th</a:t>
            </a:r>
            <a:r>
              <a:rPr lang="en-US" dirty="0" smtClean="0"/>
              <a:t> century</a:t>
            </a:r>
            <a:r>
              <a:rPr lang="en-US" dirty="0" smtClean="0"/>
              <a:t>. On Saint Patrick’s Day people wear green and dye their hair green to avoid getting pinched. In Ireland the girls will wear green bows in their hair. You normally think of green on Saint Patrick’s right? But </a:t>
            </a:r>
            <a:r>
              <a:rPr lang="en-US" dirty="0"/>
              <a:t>t</a:t>
            </a:r>
            <a:r>
              <a:rPr lang="en-US" dirty="0" smtClean="0"/>
              <a:t>he original color of Saint Patrick’s Day is blue.    </a:t>
            </a:r>
            <a:r>
              <a:rPr lang="en-US" dirty="0" smtClean="0"/>
              <a:t>The picture below is of St. Patrick.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886200"/>
            <a:ext cx="17526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708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toneAge BT" pitchFamily="82" charset="0"/>
              </a:rPr>
              <a:t>The capital of Ireland and a popular place.</a:t>
            </a:r>
            <a:endParaRPr lang="en-US" dirty="0">
              <a:latin typeface="StoneAge BT" pitchFamily="82" charset="0"/>
            </a:endParaRPr>
          </a:p>
        </p:txBody>
      </p:sp>
      <p:sp>
        <p:nvSpPr>
          <p:cNvPr id="3" name="Content Placeholder 2"/>
          <p:cNvSpPr>
            <a:spLocks noGrp="1"/>
          </p:cNvSpPr>
          <p:nvPr>
            <p:ph sz="half" idx="1"/>
          </p:nvPr>
        </p:nvSpPr>
        <p:spPr/>
        <p:txBody>
          <a:bodyPr/>
          <a:lstStyle/>
          <a:p>
            <a:r>
              <a:rPr lang="en-US" dirty="0" smtClean="0"/>
              <a:t>Now, I’m going to tell you about the capital of Ireland. It’s Dublin. Dublin is the most populated state in Ireland.</a:t>
            </a:r>
            <a:endParaRPr lang="en-US" dirty="0"/>
          </a:p>
        </p:txBody>
      </p:sp>
      <p:sp>
        <p:nvSpPr>
          <p:cNvPr id="4" name="Content Placeholder 3"/>
          <p:cNvSpPr>
            <a:spLocks noGrp="1"/>
          </p:cNvSpPr>
          <p:nvPr>
            <p:ph sz="half" idx="2"/>
          </p:nvPr>
        </p:nvSpPr>
        <p:spPr/>
        <p:txBody>
          <a:bodyPr/>
          <a:lstStyle/>
          <a:p>
            <a:r>
              <a:rPr lang="en-US" dirty="0" smtClean="0"/>
              <a:t>A place you should visit If you go to Ireland is Dublin City.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505200"/>
            <a:ext cx="4219575" cy="316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995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population</a:t>
            </a:r>
            <a:endParaRPr lang="en-US" dirty="0"/>
          </a:p>
        </p:txBody>
      </p:sp>
      <p:sp>
        <p:nvSpPr>
          <p:cNvPr id="3" name="Text Placeholder 2"/>
          <p:cNvSpPr>
            <a:spLocks noGrp="1"/>
          </p:cNvSpPr>
          <p:nvPr>
            <p:ph type="body" idx="1"/>
          </p:nvPr>
        </p:nvSpPr>
        <p:spPr/>
        <p:txBody>
          <a:bodyPr/>
          <a:lstStyle/>
          <a:p>
            <a:r>
              <a:rPr lang="en-US" dirty="0" smtClean="0"/>
              <a:t>The population of Ireland is about1,775,000.</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631059"/>
            <a:ext cx="6324600" cy="422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5571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record</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 guy from Ireland got a record on November 8</a:t>
            </a:r>
            <a:r>
              <a:rPr lang="en-US" baseline="30000" dirty="0" smtClean="0"/>
              <a:t>th</a:t>
            </a:r>
            <a:r>
              <a:rPr lang="en-US" dirty="0" smtClean="0"/>
              <a:t> 2006. his name is Liam </a:t>
            </a:r>
            <a:r>
              <a:rPr lang="en-US" dirty="0" smtClean="0"/>
              <a:t>O’Connor. </a:t>
            </a:r>
            <a:r>
              <a:rPr lang="en-US" dirty="0" smtClean="0"/>
              <a:t>He was  the fastest accordion player. </a:t>
            </a:r>
          </a:p>
          <a:p>
            <a:r>
              <a:rPr lang="en-US" dirty="0" smtClean="0"/>
              <a:t>The largest gathering of leprechauns in Ireland is 262 people. It happened in 2013. </a:t>
            </a:r>
            <a:endParaRPr lang="en-US" dirty="0"/>
          </a:p>
        </p:txBody>
      </p:sp>
      <p:sp>
        <p:nvSpPr>
          <p:cNvPr id="4" name="Content Placeholder 3"/>
          <p:cNvSpPr>
            <a:spLocks noGrp="1"/>
          </p:cNvSpPr>
          <p:nvPr>
            <p:ph sz="half" idx="2"/>
          </p:nvPr>
        </p:nvSpPr>
        <p:spPr>
          <a:xfrm>
            <a:off x="4572000" y="1722437"/>
            <a:ext cx="4114800" cy="4510579"/>
          </a:xfrm>
        </p:spPr>
        <p:txBody>
          <a:bodyPr>
            <a:normAutofit lnSpcReduction="10000"/>
          </a:bodyPr>
          <a:lstStyle/>
          <a:p>
            <a:pPr marL="64008" indent="0">
              <a:buNone/>
            </a:pPr>
            <a:r>
              <a:rPr lang="en-US" sz="2000" dirty="0" smtClean="0"/>
              <a:t>Liam O’</a:t>
            </a:r>
          </a:p>
          <a:p>
            <a:pPr marL="64008" indent="0">
              <a:buNone/>
            </a:pPr>
            <a:r>
              <a:rPr lang="en-US" dirty="0" err="1" smtClean="0"/>
              <a:t>Conor</a:t>
            </a:r>
            <a:endParaRPr lang="en-US" dirty="0" smtClean="0"/>
          </a:p>
          <a:p>
            <a:pPr marL="64008" indent="0">
              <a:buNone/>
            </a:pPr>
            <a:endParaRPr lang="en-US" dirty="0"/>
          </a:p>
          <a:p>
            <a:pPr marL="64008" indent="0">
              <a:buNone/>
            </a:pPr>
            <a:endParaRPr lang="en-US" dirty="0" smtClean="0"/>
          </a:p>
          <a:p>
            <a:pPr marL="64008" indent="0">
              <a:buNone/>
            </a:pPr>
            <a:r>
              <a:rPr lang="en-US" sz="1800" dirty="0" smtClean="0"/>
              <a:t>Leprechauns.</a:t>
            </a:r>
          </a:p>
          <a:p>
            <a:pPr marL="64008"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38600"/>
            <a:ext cx="4114800" cy="219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76400"/>
            <a:ext cx="2438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5359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Juice ITC" pitchFamily="82" charset="0"/>
              </a:rPr>
              <a:t>Time in Ireland compared to here.</a:t>
            </a:r>
            <a:endParaRPr lang="en-US" dirty="0">
              <a:latin typeface="Juice ITC" pitchFamily="82" charset="0"/>
            </a:endParaRPr>
          </a:p>
        </p:txBody>
      </p:sp>
      <p:sp>
        <p:nvSpPr>
          <p:cNvPr id="3" name="Content Placeholder 2"/>
          <p:cNvSpPr>
            <a:spLocks noGrp="1"/>
          </p:cNvSpPr>
          <p:nvPr>
            <p:ph idx="1"/>
          </p:nvPr>
        </p:nvSpPr>
        <p:spPr/>
        <p:txBody>
          <a:bodyPr/>
          <a:lstStyle/>
          <a:p>
            <a:pPr marL="64008" indent="0">
              <a:buNone/>
            </a:pPr>
            <a:r>
              <a:rPr lang="en-US" dirty="0" smtClean="0"/>
              <a:t>Dublin’s 6 hours ahead of Illinois. So if it were </a:t>
            </a:r>
            <a:r>
              <a:rPr lang="en-US" dirty="0" smtClean="0"/>
              <a:t>9:00 </a:t>
            </a:r>
            <a:r>
              <a:rPr lang="en-US" dirty="0" smtClean="0"/>
              <a:t>A.M. here then it would be 3:00 P.M. in Dublin.</a:t>
            </a:r>
          </a:p>
          <a:p>
            <a:pPr marL="64008" indent="0">
              <a:buNone/>
            </a:pPr>
            <a:endParaRPr lang="en-US" dirty="0"/>
          </a:p>
          <a:p>
            <a:pPr marL="64008"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32007"/>
            <a:ext cx="3581400" cy="341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8235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TotalTime>
  <Words>400</Words>
  <Application>Microsoft Office PowerPoint</Application>
  <PresentationFormat>On-screen Show (4:3)</PresentationFormat>
  <Paragraphs>29</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Verve</vt:lpstr>
      <vt:lpstr>Ireland!</vt:lpstr>
      <vt:lpstr>Do you want to learn about different countries?</vt:lpstr>
      <vt:lpstr>The Irish flag</vt:lpstr>
      <vt:lpstr>Mobile Phones</vt:lpstr>
      <vt:lpstr>St.Patricks Day</vt:lpstr>
      <vt:lpstr>The capital of Ireland and a popular place.</vt:lpstr>
      <vt:lpstr>The population</vt:lpstr>
      <vt:lpstr>World record</vt:lpstr>
      <vt:lpstr>Time in Ireland compared to here.</vt:lpstr>
      <vt:lpstr>Thanks For reading!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Ireland!</dc:title>
  <dc:creator>Windows User</dc:creator>
  <cp:lastModifiedBy>Windows User</cp:lastModifiedBy>
  <cp:revision>29</cp:revision>
  <dcterms:created xsi:type="dcterms:W3CDTF">2013-02-19T20:16:36Z</dcterms:created>
  <dcterms:modified xsi:type="dcterms:W3CDTF">2013-04-03T19:33:14Z</dcterms:modified>
</cp:coreProperties>
</file>