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F7124D-CA97-409D-A2E1-051CFD528320}" type="datetimeFigureOut">
              <a:rPr lang="en-US" smtClean="0"/>
              <a:t>4/2/2013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93541B-6BFB-4918-90A9-F1C14699182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inecraftwiki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229600" cy="1828800"/>
          </a:xfrm>
        </p:spPr>
        <p:txBody>
          <a:bodyPr/>
          <a:lstStyle/>
          <a:p>
            <a:r>
              <a:rPr lang="en-US" dirty="0" smtClean="0"/>
              <a:t>Minecraft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6477000" cy="1752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37338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Zack Parks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"/>
            <a:ext cx="373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346"/>
            <a:ext cx="8229600" cy="1143000"/>
          </a:xfrm>
        </p:spPr>
        <p:txBody>
          <a:bodyPr/>
          <a:lstStyle/>
          <a:p>
            <a:r>
              <a:rPr lang="en-US" dirty="0" smtClean="0"/>
              <a:t>About and what Minecraft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1200" dirty="0" smtClean="0"/>
              <a:t>Minecraft is a game about survival in a world(below is what it should be like when you spawn) . At first you have no resources but you can get wood by hitting trees with your </a:t>
            </a:r>
            <a:r>
              <a:rPr lang="en-US" sz="1200" dirty="0" smtClean="0"/>
              <a:t>hands, </a:t>
            </a:r>
            <a:r>
              <a:rPr lang="en-US" sz="1200" dirty="0" smtClean="0"/>
              <a:t>that’s odd </a:t>
            </a:r>
            <a:r>
              <a:rPr lang="en-US" sz="1200" dirty="0" smtClean="0"/>
              <a:t>. T</a:t>
            </a:r>
            <a:r>
              <a:rPr lang="en-US" sz="1200" dirty="0" smtClean="0"/>
              <a:t>hen </a:t>
            </a:r>
            <a:r>
              <a:rPr lang="en-US" sz="1200" dirty="0" smtClean="0"/>
              <a:t>you </a:t>
            </a:r>
            <a:r>
              <a:rPr lang="en-US" sz="1200" dirty="0" smtClean="0"/>
              <a:t>can turn wood into planks with your inventory crafting(default it is E to open inventory</a:t>
            </a:r>
            <a:r>
              <a:rPr lang="en-US" sz="1200" dirty="0" smtClean="0"/>
              <a:t>).  To </a:t>
            </a:r>
            <a:r>
              <a:rPr lang="en-US" sz="1200" dirty="0" smtClean="0"/>
              <a:t>get </a:t>
            </a:r>
            <a:r>
              <a:rPr lang="en-US" sz="1200" dirty="0" smtClean="0"/>
              <a:t>ores, stone, </a:t>
            </a:r>
            <a:r>
              <a:rPr lang="en-US" sz="1200" dirty="0" smtClean="0"/>
              <a:t>and sandstone </a:t>
            </a:r>
            <a:r>
              <a:rPr lang="en-US" sz="1200" dirty="0" smtClean="0"/>
              <a:t>you </a:t>
            </a:r>
            <a:r>
              <a:rPr lang="en-US" sz="1200" dirty="0" smtClean="0"/>
              <a:t>need a pickaxe(slide 5 how to craft</a:t>
            </a:r>
            <a:r>
              <a:rPr lang="en-US" sz="1200" dirty="0" smtClean="0"/>
              <a:t>).  Minecraft.net  is where you buy and download the game. You can find out more about the game at </a:t>
            </a:r>
            <a:r>
              <a:rPr lang="en-US" sz="1200" dirty="0" smtClean="0">
                <a:hlinkClick r:id="rId2"/>
              </a:rPr>
              <a:t>Minecraft wiki</a:t>
            </a:r>
            <a:endParaRPr lang="en-U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68255"/>
            <a:ext cx="3000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2703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to make </a:t>
            </a:r>
            <a:r>
              <a:rPr lang="en-US" dirty="0" smtClean="0"/>
              <a:t>sticks, </a:t>
            </a:r>
            <a:r>
              <a:rPr lang="en-US" dirty="0" smtClean="0"/>
              <a:t>crafting </a:t>
            </a:r>
            <a:r>
              <a:rPr lang="en-US" dirty="0" smtClean="0"/>
              <a:t>bench, </a:t>
            </a:r>
            <a:r>
              <a:rPr lang="en-US" dirty="0" smtClean="0"/>
              <a:t>and wooden planks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Wooden planks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Sticks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Crafting bench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33009" y="533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80627" y="533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33009" y="1371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76009" y="1371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057400" y="1790700"/>
            <a:ext cx="2133600" cy="4191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95400" y="2438400"/>
            <a:ext cx="2971800" cy="6096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43400" y="2895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</a:t>
            </a:r>
          </a:p>
          <a:p>
            <a:pPr algn="ctr"/>
            <a:r>
              <a:rPr lang="en-US" dirty="0" smtClean="0"/>
              <a:t>Planks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476009" y="2895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76009" y="3730336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337627" y="3733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 Planks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38300" y="2743200"/>
            <a:ext cx="2694709" cy="20574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71109" y="4953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 planks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14109" y="4953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 planks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71109" y="5791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 planks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514109" y="5791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Wooden planks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2" y="1905000"/>
            <a:ext cx="31793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2" y="2257425"/>
            <a:ext cx="317933" cy="31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2" y="2584594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9791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Hostile mobs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3581400"/>
          </a:xfrm>
        </p:spPr>
        <p:txBody>
          <a:bodyPr/>
          <a:lstStyle/>
          <a:p>
            <a:r>
              <a:rPr lang="en-US" sz="4400" dirty="0" smtClean="0"/>
              <a:t>Nether</a:t>
            </a:r>
          </a:p>
          <a:p>
            <a:r>
              <a:rPr lang="en-US" sz="2200" dirty="0" smtClean="0"/>
              <a:t>Blaze</a:t>
            </a:r>
          </a:p>
          <a:p>
            <a:r>
              <a:rPr lang="en-US" sz="2200" dirty="0" smtClean="0"/>
              <a:t>Ghast</a:t>
            </a:r>
          </a:p>
          <a:p>
            <a:r>
              <a:rPr lang="en-US" sz="2200" dirty="0" smtClean="0"/>
              <a:t>ZombiePigmen (</a:t>
            </a:r>
            <a:r>
              <a:rPr lang="en-US" sz="2200" dirty="0"/>
              <a:t>if provoked) </a:t>
            </a:r>
            <a:endParaRPr lang="en-US" sz="2200" dirty="0" smtClean="0"/>
          </a:p>
          <a:p>
            <a:r>
              <a:rPr lang="en-US" sz="2200" dirty="0" smtClean="0"/>
              <a:t>Wither skeleton</a:t>
            </a:r>
            <a:endParaRPr lang="en-US" sz="2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35813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Over world</a:t>
            </a:r>
          </a:p>
          <a:p>
            <a:r>
              <a:rPr lang="en-US" sz="2200" dirty="0"/>
              <a:t>Creepers</a:t>
            </a:r>
            <a:r>
              <a:rPr lang="en-US" sz="2200" dirty="0" smtClean="0"/>
              <a:t>,</a:t>
            </a:r>
            <a:r>
              <a:rPr lang="en-US" sz="2200" dirty="0"/>
              <a:t> </a:t>
            </a:r>
            <a:r>
              <a:rPr lang="en-US" sz="2200" dirty="0" smtClean="0"/>
              <a:t>Enderman(if provoked) </a:t>
            </a:r>
            <a:r>
              <a:rPr lang="en-US" sz="2200" dirty="0"/>
              <a:t>, </a:t>
            </a:r>
          </a:p>
          <a:p>
            <a:r>
              <a:rPr lang="en-US" sz="2200" dirty="0" smtClean="0"/>
              <a:t>Slimes, silverfish, </a:t>
            </a:r>
            <a:r>
              <a:rPr lang="en-US" sz="2200" dirty="0"/>
              <a:t>and spiders</a:t>
            </a:r>
          </a:p>
          <a:p>
            <a:r>
              <a:rPr lang="en-US" sz="2200" dirty="0" smtClean="0"/>
              <a:t>Skeletons, Spiderjockeys, Zombies and rarely </a:t>
            </a:r>
          </a:p>
          <a:p>
            <a:r>
              <a:rPr lang="en-US" sz="2200" dirty="0" smtClean="0"/>
              <a:t>Zombiepigmen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60653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Bosses : </a:t>
            </a:r>
            <a:r>
              <a:rPr lang="en-US" dirty="0"/>
              <a:t>Ender Dragon, and </a:t>
            </a:r>
            <a:r>
              <a:rPr lang="en-US" dirty="0" smtClean="0"/>
              <a:t>Wither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911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7400"/>
            <a:ext cx="14763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5871007"/>
            <a:ext cx="1071562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98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1828800" cy="341376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Pickaxe</a:t>
            </a:r>
          </a:p>
          <a:p>
            <a:r>
              <a:rPr lang="en-US" sz="1400" dirty="0" smtClean="0"/>
              <a:t>Axe</a:t>
            </a:r>
          </a:p>
          <a:p>
            <a:r>
              <a:rPr lang="en-US" sz="1400" dirty="0" smtClean="0"/>
              <a:t>Hoe</a:t>
            </a:r>
          </a:p>
          <a:p>
            <a:r>
              <a:rPr lang="en-US" sz="1400" dirty="0" smtClean="0"/>
              <a:t>Shovel</a:t>
            </a:r>
          </a:p>
          <a:p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8800" y="1371600"/>
            <a:ext cx="2852737" cy="553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041" idx="1"/>
          </p:cNvCxnSpPr>
          <p:nvPr/>
        </p:nvCxnSpPr>
        <p:spPr>
          <a:xfrm>
            <a:off x="1446862" y="1594219"/>
            <a:ext cx="4107872" cy="1565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042" idx="1"/>
          </p:cNvCxnSpPr>
          <p:nvPr/>
        </p:nvCxnSpPr>
        <p:spPr>
          <a:xfrm>
            <a:off x="1524000" y="1905000"/>
            <a:ext cx="4267200" cy="2591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051" idx="0"/>
          </p:cNvCxnSpPr>
          <p:nvPr/>
        </p:nvCxnSpPr>
        <p:spPr>
          <a:xfrm>
            <a:off x="1371600" y="2286000"/>
            <a:ext cx="509732" cy="2463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35374" y="5029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stands for resources like diamonds wood iron stone or gold</a:t>
            </a:r>
            <a:endParaRPr lang="en-US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7" y="1033315"/>
            <a:ext cx="17621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734" y="2507250"/>
            <a:ext cx="17621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43770"/>
            <a:ext cx="17621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4800600"/>
            <a:ext cx="17621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81537" y="1066655"/>
            <a:ext cx="5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96" y="1004464"/>
            <a:ext cx="633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982528"/>
            <a:ext cx="633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5274468" y="1601569"/>
            <a:ext cx="57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sticks</a:t>
            </a:r>
            <a:endParaRPr lang="en-US" dirty="0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94" y="3107756"/>
            <a:ext cx="616456" cy="70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7" y="4260850"/>
            <a:ext cx="62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75241"/>
            <a:ext cx="62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625" y="4749872"/>
            <a:ext cx="633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135615" y="2523630"/>
            <a:ext cx="5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62600" y="2507250"/>
            <a:ext cx="5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554734" y="2982396"/>
            <a:ext cx="5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171" y="3748447"/>
            <a:ext cx="633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791200" y="3843770"/>
            <a:ext cx="5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033315"/>
            <a:ext cx="1366838" cy="134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617" y="5029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09" y="2523630"/>
            <a:ext cx="1178092" cy="122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392473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4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7327" y="942109"/>
            <a:ext cx="228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a minecraft legend/hoax of the creator </a:t>
            </a:r>
            <a:r>
              <a:rPr lang="en-US" dirty="0" smtClean="0"/>
              <a:t>Notch’s </a:t>
            </a:r>
            <a:r>
              <a:rPr lang="en-US" dirty="0" smtClean="0"/>
              <a:t>dead brother was used as first </a:t>
            </a:r>
            <a:r>
              <a:rPr lang="en-US" dirty="0" smtClean="0"/>
              <a:t>Enderman</a:t>
            </a:r>
            <a:endParaRPr lang="en-US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798"/>
            <a:ext cx="152400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4750" y="54506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erobrine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6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91" y="1295399"/>
            <a:ext cx="8382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Blocks are items in minecraft that can be placed and </a:t>
            </a:r>
            <a:r>
              <a:rPr lang="en-US" dirty="0" smtClean="0"/>
              <a:t>destroyed; </a:t>
            </a:r>
            <a:r>
              <a:rPr lang="en-US" dirty="0" smtClean="0"/>
              <a:t>these are some blocks (not all blocks)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Obsidian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Wood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Wooden planks</a:t>
            </a: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Stone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Coal ore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Iron ore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Gold ore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Redstone 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Diamond ore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Emerald </a:t>
            </a:r>
            <a:r>
              <a:rPr lang="en-US" dirty="0" smtClean="0"/>
              <a:t>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netherrack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You can only stack blocks up to 64 in your inventory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04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274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141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</TotalTime>
  <Words>269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Minecraft tips</vt:lpstr>
      <vt:lpstr>About and what Minecraft is</vt:lpstr>
      <vt:lpstr>Items</vt:lpstr>
      <vt:lpstr>Hostile mobs</vt:lpstr>
      <vt:lpstr>Tools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MINecraft tips</dc:title>
  <dc:creator>Windows User</dc:creator>
  <cp:lastModifiedBy>Windows User</cp:lastModifiedBy>
  <cp:revision>26</cp:revision>
  <dcterms:created xsi:type="dcterms:W3CDTF">2013-02-19T20:16:36Z</dcterms:created>
  <dcterms:modified xsi:type="dcterms:W3CDTF">2013-04-02T19:42:32Z</dcterms:modified>
</cp:coreProperties>
</file>