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2834834-A46C-4ACE-9EAE-8C9E8803F111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3BB25F5-B088-458D-8012-297938568E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Celebrity Stuff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Blerina</a:t>
            </a:r>
            <a:r>
              <a:rPr lang="en-US" dirty="0"/>
              <a:t> </a:t>
            </a:r>
            <a:r>
              <a:rPr lang="en-US" dirty="0" err="1" smtClean="0"/>
              <a:t>Mimini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Selena Gomez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Selena and her mom and dad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562600" cy="33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169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Selena Gomez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295401"/>
            <a:ext cx="3057148" cy="457200"/>
          </a:xfrm>
        </p:spPr>
        <p:txBody>
          <a:bodyPr/>
          <a:lstStyle/>
          <a:p>
            <a:r>
              <a:rPr lang="en-US" dirty="0" smtClean="0"/>
              <a:t>TV Shows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52600"/>
            <a:ext cx="3419856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Wizards of Waverly Place </a:t>
            </a:r>
          </a:p>
          <a:p>
            <a:r>
              <a:rPr lang="en-US" dirty="0" smtClean="0"/>
              <a:t>Barney and Friends </a:t>
            </a:r>
          </a:p>
          <a:p>
            <a:r>
              <a:rPr lang="en-US" dirty="0" smtClean="0"/>
              <a:t>Hannah Montana</a:t>
            </a:r>
          </a:p>
          <a:p>
            <a:r>
              <a:rPr lang="en-US" dirty="0" smtClean="0"/>
              <a:t>The Suite Life of Zack and Cody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447800"/>
            <a:ext cx="3055717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Movies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828801"/>
            <a:ext cx="3419856" cy="2667000"/>
          </a:xfrm>
        </p:spPr>
        <p:txBody>
          <a:bodyPr/>
          <a:lstStyle/>
          <a:p>
            <a:r>
              <a:rPr lang="en-US" dirty="0" smtClean="0"/>
              <a:t>Hotel Transylvania</a:t>
            </a:r>
          </a:p>
          <a:p>
            <a:r>
              <a:rPr lang="en-US" dirty="0" smtClean="0"/>
              <a:t>Mote Carlo </a:t>
            </a:r>
          </a:p>
          <a:p>
            <a:r>
              <a:rPr lang="en-US" dirty="0" smtClean="0"/>
              <a:t>Ramona and </a:t>
            </a:r>
            <a:r>
              <a:rPr lang="en-US" dirty="0" err="1" smtClean="0"/>
              <a:t>Beezus</a:t>
            </a:r>
            <a:endParaRPr lang="en-US" dirty="0" smtClean="0"/>
          </a:p>
          <a:p>
            <a:r>
              <a:rPr lang="en-US" dirty="0" smtClean="0"/>
              <a:t>Another Cinderella </a:t>
            </a:r>
          </a:p>
          <a:p>
            <a:pPr marL="68580" indent="0">
              <a:buNone/>
            </a:pPr>
            <a:r>
              <a:rPr lang="en-US" dirty="0" smtClean="0"/>
              <a:t>   Story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52936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5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990600"/>
          </a:xfrm>
        </p:spPr>
        <p:txBody>
          <a:bodyPr/>
          <a:lstStyle/>
          <a:p>
            <a:r>
              <a:rPr lang="en-US" dirty="0" smtClean="0"/>
              <a:t>Selena Gomez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882169"/>
            <a:ext cx="3419856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B-Day: July 22, 1992</a:t>
            </a:r>
          </a:p>
          <a:p>
            <a:pPr marL="68580" indent="0">
              <a:buNone/>
            </a:pPr>
            <a:r>
              <a:rPr lang="en-US" dirty="0" smtClean="0"/>
              <a:t>     Selena at age </a:t>
            </a:r>
            <a:r>
              <a:rPr lang="en-US" dirty="0" smtClean="0"/>
              <a:t>6</a:t>
            </a:r>
          </a:p>
          <a:p>
            <a:pPr marL="68580" indent="0">
              <a:buNone/>
            </a:pPr>
            <a:r>
              <a:rPr lang="en-US" dirty="0" smtClean="0"/>
              <a:t>   Lives in Los Angeles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666999"/>
            <a:ext cx="3419856" cy="3139439"/>
          </a:xfrm>
        </p:spPr>
        <p:txBody>
          <a:bodyPr/>
          <a:lstStyle/>
          <a:p>
            <a:r>
              <a:rPr lang="en-US" dirty="0" smtClean="0"/>
              <a:t>Selena’s 4 Dogs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260"/>
            <a:ext cx="2333625" cy="302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82818"/>
            <a:ext cx="3533775" cy="23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27660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3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990600"/>
          </a:xfrm>
        </p:spPr>
        <p:txBody>
          <a:bodyPr/>
          <a:lstStyle/>
          <a:p>
            <a:r>
              <a:rPr lang="en-US" dirty="0" smtClean="0"/>
              <a:t>Selena Gomez’s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905000"/>
            <a:ext cx="3419856" cy="4366567"/>
          </a:xfrm>
        </p:spPr>
        <p:txBody>
          <a:bodyPr>
            <a:normAutofit/>
          </a:bodyPr>
          <a:lstStyle/>
          <a:p>
            <a:r>
              <a:rPr lang="en-US" dirty="0" smtClean="0"/>
              <a:t>Won Favorite TV Actress in </a:t>
            </a:r>
            <a:r>
              <a:rPr lang="en-US" dirty="0" smtClean="0"/>
              <a:t>2009-2012</a:t>
            </a:r>
          </a:p>
          <a:p>
            <a:r>
              <a:rPr lang="en-US" dirty="0" smtClean="0"/>
              <a:t>Won </a:t>
            </a:r>
            <a:r>
              <a:rPr lang="en-US" dirty="0" smtClean="0"/>
              <a:t>Favorite female singer in 2012</a:t>
            </a:r>
          </a:p>
          <a:p>
            <a:pPr marL="68580" indent="0">
              <a:buNone/>
            </a:pPr>
            <a:r>
              <a:rPr lang="en-US" dirty="0" smtClean="0"/>
              <a:t>This year she </a:t>
            </a:r>
            <a:r>
              <a:rPr lang="en-US" dirty="0" smtClean="0"/>
              <a:t>was nominated </a:t>
            </a:r>
            <a:r>
              <a:rPr lang="en-US" dirty="0" smtClean="0"/>
              <a:t>for favorite  TV show and for favorite TV actress!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18" y="1497044"/>
            <a:ext cx="1545535" cy="232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95108"/>
            <a:ext cx="1689311" cy="247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95108"/>
            <a:ext cx="1447800" cy="235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8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Selena in Barney and friends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267200"/>
            <a:ext cx="3298784" cy="1295400"/>
          </a:xfrm>
        </p:spPr>
        <p:txBody>
          <a:bodyPr/>
          <a:lstStyle/>
          <a:p>
            <a:r>
              <a:rPr lang="en-US" dirty="0" smtClean="0"/>
              <a:t>Selena’s first  TV show </a:t>
            </a:r>
            <a:r>
              <a:rPr lang="en-US" u="sng" dirty="0" smtClean="0"/>
              <a:t>Barney and Friends</a:t>
            </a:r>
            <a:r>
              <a:rPr lang="en-US" dirty="0" smtClean="0"/>
              <a:t>! </a:t>
            </a:r>
          </a:p>
          <a:p>
            <a:r>
              <a:rPr lang="en-US" dirty="0" smtClean="0"/>
              <a:t>Selena’s first movie was </a:t>
            </a:r>
            <a:r>
              <a:rPr lang="en-US" u="sng" dirty="0" smtClean="0"/>
              <a:t>Spy Kids 3-D game over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2857500" cy="217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753177" cy="183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5" y="3733800"/>
            <a:ext cx="1527962" cy="219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Selena Gomez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Born: July 22,1992</a:t>
            </a:r>
          </a:p>
          <a:p>
            <a:r>
              <a:rPr lang="en-US" dirty="0" smtClean="0"/>
              <a:t>Age: 20 (2013)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Home Town : Texas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1" y="3352800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310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Selena Gomez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514601"/>
            <a:ext cx="3419856" cy="3047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Selena’s first song was “headfirst”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438400"/>
            <a:ext cx="3419856" cy="457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Selena’s last song she wrote is “love you like a love song”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18" y="3048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1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600200"/>
            <a:ext cx="7024744" cy="838200"/>
          </a:xfrm>
        </p:spPr>
        <p:txBody>
          <a:bodyPr/>
          <a:lstStyle/>
          <a:p>
            <a:r>
              <a:rPr lang="en-US" dirty="0" smtClean="0"/>
              <a:t>Selena Gomez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0" y="2590800"/>
            <a:ext cx="7264079" cy="3219691"/>
          </a:xfrm>
        </p:spPr>
        <p:txBody>
          <a:bodyPr/>
          <a:lstStyle/>
          <a:p>
            <a:r>
              <a:rPr lang="en-US" dirty="0" smtClean="0"/>
              <a:t>Selena and her best friend Demi </a:t>
            </a:r>
            <a:r>
              <a:rPr lang="en-US" dirty="0" err="1" smtClean="0"/>
              <a:t>Lovato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54218"/>
            <a:ext cx="4191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3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1533</TotalTime>
  <Words>167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Celebrity Stuff</vt:lpstr>
      <vt:lpstr>Selena Gomez </vt:lpstr>
      <vt:lpstr>Selena Gomez</vt:lpstr>
      <vt:lpstr>Selena Gomez</vt:lpstr>
      <vt:lpstr>Selena Gomez’s awards</vt:lpstr>
      <vt:lpstr>Selena in Barney and friends</vt:lpstr>
      <vt:lpstr>Selena Gomez</vt:lpstr>
      <vt:lpstr>Selena Gomez</vt:lpstr>
      <vt:lpstr>Selena Gomez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Celebrity Stuff</dc:title>
  <dc:creator>Windows User</dc:creator>
  <cp:lastModifiedBy>Windows User</cp:lastModifiedBy>
  <cp:revision>18</cp:revision>
  <dcterms:created xsi:type="dcterms:W3CDTF">2013-02-22T20:23:33Z</dcterms:created>
  <dcterms:modified xsi:type="dcterms:W3CDTF">2013-03-20T19:46:46Z</dcterms:modified>
</cp:coreProperties>
</file>