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0" autoAdjust="0"/>
    <p:restoredTop sz="95971" autoAdjust="0"/>
  </p:normalViewPr>
  <p:slideViewPr>
    <p:cSldViewPr>
      <p:cViewPr varScale="1">
        <p:scale>
          <a:sx n="103" d="100"/>
          <a:sy n="103" d="100"/>
        </p:scale>
        <p:origin x="-2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6:12.647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1151 4365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6:54.51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1131 9187,'0'0,"20"0,39 0,-19 0,0 0,-20 0,19 0,-39 20,20-20,0 0,0 0,-20 0,0 0,20 0,0 0,-20 0,19 0,-19 0,40 0,-40 0,20 0,0 0,0 0,0 0,-1 0,1 0,-20 0,20 0,-20 0,0 0,0 0,40 0,-1 0,-19 0,20 0,0 0,-40 0,19 0,-19 0,20 0,0 20,0-20,-20 0,20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6:55.55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1687 9604,'0'0,"0"0,20 0,-20 0,19 0,1 0,0-20,0 20,20 0,-21-20,1 20,0 0,0 0,-20 0,20-19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6:56.31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1905 9426,'0'-20,"20"0,0 20,39-20,-19 20,-20-20,19 0,21 20,-20 0,-1-39,1 19,-20 20,-20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6:57.69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1707 9029,'0'0,"19"0,21 0,0-20,-1 20,1-20,20 20,-40 0,-20 0,39 0,-39 0,20 0,0 0,-20 0,20 0,0 0,-1 0,21 0,-40 0,20 0,-20 0,20 0,-20 0,20 0,-1 0,1 0,0 0,0 0,0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6:58.46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1806 8910,'0'0,"0"0,39 0,1 0,20 0,19 0,-39 0,19 0,1 0,-21 0,-19-20,0 20,-20 0,20 0,0 0,-20 0,20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6:59.32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1806 8751,'0'0,"0"0,39 0,-19 0,0 0,20 0,-40 0,20 0,-20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01.17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1667 8870,'0'0,"0"0,20 0,0 0,19 20,-19-20,0 0,20 0,-21 0,1 0,20 20,-40-20,20 0,0 0,0 0,-20 0,19 0,1 0,0 0,0 0,-20 0,20 0,0 0,-1 0,-19 0,20 0,0 0,-20 0,20 0,-20 0,20 0,-20 0,20 0,-1 0,-19 0,20 0,-20 0,20 0,0 0,-20 0,20 0,-20 0,20 0,-20 0,0 0,20 0,-1 0,-19 0,20 0,-20 0,20 0,0 0,-20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02.16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1905 8810,'0'0,"20"0,0-19,0 19,-1 0,21 0,0 0,-20 0,19 0,-19 0,-20 0,0 0,20 0,0 0,-20 0,20 0,-20 0,19 0,1 0,-20 0,20 0,-20 0,40 0,-40-20,20 20,-20 0,20 0,-1 0,-19 0,20-20,-20 20,40 0,-20-20,0 20,-20 0,19 0,-19 0,20 0,-20 0,20 0,0 0,0 0,-20 0,20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02.71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2143 8691,'0'0,"40"-20,-1 20,21-19,19 19,-19 0,-1-20,21 20,-40 0,19 0,-39 0,0 0,19 0,-19 0,0 0,0 0,0 0,-20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03.36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2203 8652,'0'19,"19"-19,21 0,0-19,0 19,-1 0,1-20,0 20,-1-20,1 0,-20 20,-20 0,20 0,0 0,-20-20,0 20,19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8:41.44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4584 10973,'0'0,"0"0,0 0,40 0,-1 0,-19 0,0 0,-20 0,20 0,0 0,-1 0,-19 20,20-20,-20 0,20 0,0 0,-20 0,20 0,0 20,0-20,-20 0,19 0,-19 0,20 0,0 0,-20 20,20-20,0 0,0 0,-20 0,19 0,-19 20,20-20,-20 0,20 0,0 0,-20 0,20 0,-20 0,20 0,0 0,-20 0,19 0,-19 0,20 0,-20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04.08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2103 8592,'0'0,"20"0,20 0,-20 0,0 0,19 0,-19 0,20 0,0 0,-1-20,21 0,-21 20,-19-19,40-1,-20 20,-1-20,1 20,0 0,-1 0,1 0,-20 0,0 0,0-20,-1 20,-19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04.80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2262 8453,'0'0,"0"0,0 0,0 0,40 0,0 0,-1 0,-19 0,20-20,-1 20,1 0,0 0,0 0,19 0,-19 0,-20-19,-1 19,1 0,-20 0,20 0,-20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05.54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2560 8374,'0'0,"40"0,19-20,1 20,-41 0,21-20,0 20,0-20,-21 20,1 0,0 0,0 0,0 0,-20-20,20 20,-20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06.29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2639 8513,'0'0,"0"0,40 0,-40 0,20 0,0 0,-1 20,1-20,0 0,0 0,0 0,-20 0,20 0,0 0,-20 0,19 0,-19 0,20 0,0 0,-20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07.57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2401 8374,'0'0,"20"-20,39 20,21-20,-21-20,21 1,-21 19,1 0,-20-20,39 40,-39-19,19-1,1 0,-1 20,1-20,-21-20,21 40,-20 0,-21 0,21-20,-40 20,40 0,-40-19,39-1,-19 0,-20 0,0 20,0 0,-20 0,-19 0,-1 0,0 0,1 0,-1 0,0 0,21 0,-21 0,40 20,-20-20,0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08.79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2619 8096,'0'0,"20"0,0 0,0 0,20 0,-21-20,1 0,0 20,0 0,20 0,-20 0,-1-20,21 1,-20 19,0 0,19 0,-19-20,0 20,0 0,0-20,19 20,-39 0,20 0,0 0,0 0,-20 0,0-20,20 20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09.54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3115 7858,'20'0,"0"-20,-20 20,20-20,0 0,0 20,0-20,-1 1,1-1,0 20,-20 0,20-20,0 0,0 20,-1-20,1 20,20-20,-40 20,20 0,0 0,-1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10.09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2977 7778,'0'0,"39"0,1 0,0-19,-1-1,21 20,-20-20,-1 0,1 0,19 20,-19 0,-20-39,59 19,-39 20,0 0,-20 0,-1-20,1 20,-20-20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10.66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3473 7521,'59'-40,"1"20,19-20,0-39,1 19,19-19,0 0,-19 59,-60-40,-1 60,-19-20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11.48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3612 7302,'0'0,"0"0,19 0,1 0,0 0,0 0,20 0,39 0,40-39,0-1,-59 40,-1-20,1 20,-21 0,-39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9:04.98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4564 11251,'20'0,"0"20,0-20,-20 0,19 0,-19 0,20 0,0 0,-20 0,20 0,0 0,-20 0,20 0,-1 0,-19 0,20 0,-20 0,20 0,0 0,-20 0,20 0,-20 0,20 0,-20 20,39-20,-39 0,20 0,0 0,0 0,20 0,-40 0,19 0,-19 0,20 0,0 0,-20 0,20 0,-20 0,40 0,-40 0,20 0,19 0,-39 0,20 0,0 0,0 0,19 0,-39 0,0 0,20 0,0 0,-20 0,0 0,0 0,-20 0,0 0,1 0,-1 0,0 0,0 0,20 0,-20 0,20-20,-20 20,20 0,-19 0,-1 0,0-20,20 20,-20 0,0 0,20 0,0 0,-20 0,20 0,-20 0,1 0,19 0,-20 0,20 0,-40-20,40 20,-20 0,20 0,-20 0,20 0,0 0,0-20,40 20,-40-19,40 19,-1 0,21-20,0 20,-41-20,1 20,20 0,-40 0,40 0,-21 0,1 0,0-20,-20 20,20-20,20-19,-20 39,-1-40,21 20,-40-39,40 59,-40 0,0-20,0 20,-20 0,20 0,-20 0,0 0,0 0,1 0,-1 0,0 0,20 0,-40 0,40 0,-20 0,20 0,-20 0,1 0,-1 0,0 0,0 0,-20 0,1 0,19 0,0 0,-20 0,40 0,-20 0,20 0,-19 0,-1 0,-20 0,20 0,0 0,-19 0,19 0,20 0,-20 0,0 0,20 0,-20 0,20-20,-39 20,39 0,-20 0,20 0,-20 0,20 0,-20 0,0 0,20 0,20 0,20 0,-20 0,-1 0,1 0,20 0,-20 0,0 0,0 0,-1-20,-19 20,20 0,-20 0,20 0,0 0,0 0,-20 0,39 0,-39 0,20 0,-20 0,20 0,-20 0,20 0,0 0,0-20,-20 20,39-20,-19 20,0 0,-20 0,20 0,0 0,0-20,-20 20,19 0,-19 0,20 0,0 0,0-19,-20 19,40 0,-20 0,-1-20,1 20,-20 0,20 0,-20 0,0 0,-20 0,-19 0,19 0,-40 0,1 0,19 0,-20 0,1 0,19 0,-19 0,19 0,20 0,0 0,20-20,0 20,-20 0,20 0,-19 0,19 0,-20 0,0 0,20 0,-40 0,40 0,-20 0,-19 0,39 0,-20 0,20 0,0 0,0 0,59 0,-19 0,20 0,-1-20,1 20,-1 0,-19 0,0-20,-21 20,1-20,-20 20,20 0,-20 0,40-19,-1 19,-19 0,0 0,0 0,0 0,0 0,-20 0,-20 0,0 0,-20 0,1 0,39 0,-40 0,40 0,-20 0,-20 19,1-19,-1 20,-20 0,21-20,19 0,0 0,20 0,0 0,0 0,0 0,0-20,20 0,20 1,-1-1,1 20,0-40,-20 20,-1 0,1-19,0 39,0 0,0 0,-20 0,20 0,-20-20,19 20,-19 0,-39 0,-1 0,-19 0,-21 20,21-20,-60 39,79-39,-20 0,21 20,-1 0,20-20,20 20,0-20,20 0,39 0,1-20,0 20,39-20,-20 20,20 0,-39 0,-1 0,1 0,-20 0,19 0,1-20,-1 20,-19 0,0 0,-1-20,-19 20,0-19,-20 19,-20 0,0 0,-19 0,-1 0,0 0,1 19,-21-19,1 0,39 20,-20-20,0 0,1 20,39-20,-20 0,20 0,0 0,39 0,41 0,-60 0,19 0,-19 20,0-20,0 20,0-20,-20 0,39 0,-19 0,0 0,-20 20,0 0,0-1,0-19,0 20,0-20,0 20,0 0,-20-20,0 0,1 0,-1 0,20 20,-20-20,0 0,20 0,-20 20,20-20,-20 0,20 0,0 0,0 0,0 0,20 0,-20 0,0 0,-20 0,20 0,0 0,40 0,0 0,19 0,-19 0,19-20,1 20,-20-20,-20 20,19-20,-39 20,0 0,-20 0,-39 0,-1 0,-19 0,-20-20,39 20,21-20,-21 20,40 0,0 0,0-19,20 19,0 0,0-20,0 0,0 0,0 20,0 0,40-40,-40 40,40-20,0 1,-40 19,39 0,-19 0,0 0,-20-20,0 20,20 0,0 0,-1 0,1 0,0 0,20 0,19 0,-59 0,20 0,-20-20,0 20,0 0,-40 0,1 0,-1 0,-39 0,19 0,1 0,-1 0,40 0,-19 0,-1 0,0 0,20 0,20 0,-19 0,19 0,0 0,39 0,-39 0,40 0,-20 0,39-20,-19 0,0 0,19 1,1 19,-1-20,-19 0,0-20,19 20,-39 0,20 1,-1-21,-19 40,0 0,-20-20,0 20,20 0,-20 0,0 0,20 0,-20 0,-20 0,0 0,-20 0,-19 0,39 0,-20 0,1 0,-1 0,0 0,1 0,19 0,-20 0,20 20,0-20,20 0,0 0,20 0,40 0,-40 0,59 0,-39 0,39 0,-19-20,-1 20,-19-20,19 20,-59 0,20-20,-20 20,20 0,-20 0,-20 0,-20 0,1 0,-21 0,-19 0,-1 0,21 0,-20 0,79 20,-20-20,-20 0,20 0,0 0,20 0,20 0,20 0,39 0,-19 0,-21 0,21-20,59 1,-40-21,21 20,19-20,-60 21,21 19,-41-20,1 20,-40 0,40 0,-40-20,20 20,-20 0,-60 0,20 0,-39 0,19 0,21 0,-1 0,0 0,1 0,39 0,-20 0,20 0,-40 0,40 0,-20 0,20 0,-20-20,1 20,19-20,0 20,-40 0,-20-20,-19 20,0 0,-21-20,1 20,60-19,-1 19,20 0,0 0,20 0,0 0,0 0,40 0,-20 0,39 0,-39 0,20-20,-1 20,1 0,-20 0,0 0,-20-20,20 20,39 0,-59 0,20 0,40 0,-41 0,1 0,20 0,-40-20,0 20,20 0,0 0,-1 0,-19 0,20 0,-20 0,20 0,-20 0,20 0,0 0,-20 0,20 0,-1 0,1 0,0 0,20 0,-20-20,0 20,-20 0,0 0,0 0,0 20,0 0,0 0,-20 0,0 19,-20-39,0 40,40-20,-39 0,-1 0,20-20,-19 0,-21 19,40 21,0-40,-39 0,19 0,20 40,-19-20,19-20,0 0,0 39,0-39,0 40,1-20,-1 0,0-20,0 19,0-19,0 0,20 0,-19 0,-1 0,20 20,-40-20,20 0,-20 0,1 0,19 0,-20 20,1-20,19 20,0-20,20 0,-20 0,20 0,-40 20,20-20,-19 0,-1 0,20 20,0-20,20 0,0 0,0 0,20 0,0-20,0 20,59-40,-39 20,39-19,1 19,-1-20,20 20,-59-19,20 19,-21 20,21-20,-60 0,20 20,-20 0,19 0,-19 0,20 0,0 0,0 0,-20 0,-20 0,0 0,-19 0,-1 0,0 0,-39 40,19-40,-19 20,-20-20,19 19,1-19,19 0,1 0,19 0,40 0,-20 0,40 0,0 0,40 0,39 0,20 0,-20-19,20-1,-39 20,-41 0,21 0,-40 0,-1 0,-19 0,-19 0,19 20,-40 19,0 21,-39-1,0 1,-21-1,1 60,0-19,0-1,59-59,-20-21,60 21,20-40,40-40,-1 40,1-39,-1 19,21 20,-21 0,21-20,19 20,-20-20,20-19,-59 39,-20-20,0 20,-20 0,0 0,0 0,-80 0,41 0,-41 0,1 20,-20-1,39 1,21 0,-1-20,40 0,59-40,1 1,39-1,20 0,-39 20,19-39,-20 59,20-20,-59 0,0 0,-20 20,-1 0,1 0,-20 0,20 0,0 0,-20-19,20 19,-20 0,20 0,-20-20,0 20,0-20,0 20,20 0,-20-20,-40 20,-20 0,-19 0,0 0,19 0,1 0,-1 0,20 0,20 0,1 0,19 0,0 0,-20-20,40 0,-1 20,21-39,0 19,19 20,41-40,-41 40,1-20,59 0,-60-19,21 39,19-20,-20 0,20 0,-39 0,-20 1,-20 19,19-40,-19 20,20 0,-40 0,20 0,-1 20,-19-19,-19 19,-41 0,1-20,-41 0,-19 20,0 0,20 0,-20-20,39 20,41 0,-1 0,40 0,-20 0,40 0,0 0,39-20,-39 20,20 0,20 0,-41 0,21 0,0 0,19 0,-39 0,40-20,-40 20,-1 0,1 0,20-19,-60 19,-20 0,-19 0,-1 0,21 0,-21 19,-19-19,39 0,0 0,40 0,0 0,0-19,40-1,-20 0,59-40,1 41,39-1,-60-40,21 1,-41 39,1-40,-40 60,20-20,-20 20,-40 0,0 0,1 20,-1 0,20-20,0 0,1 0,19 0,0 20,-20-20,20 0,0 0,39 0,-19 0,0-20,0 20,-20 0,0 0,-20 0,-20 0,-19 0,-1 40,1-20,-1-20,21 0,-21 0,0 0,41 0,-21 0,60 0,19 0,1 0,79-20,-79 0,-40 20,99 0,-39 0,19 0,-39 0,-1-20,-39 20,0 0,-59 20,19 0,-19-20,-21 39,41-19,-41 0,21-20,-1 20,-19-20,19 20,1-20,39 0,0 20,20-20,0 0,40-20,19-20,-19 40,0-20,-21 20,21-20,-40 20,0 0,-20 0,-39 0,-21 0,-19 0,40 20,-1 0,40-20,0 0,20 0,40 0,40 0,-21-20,20-19,21 39,39-40,-20 20,-40 0,-19 20,-1-20,20 1,-19 19,-20-20,-40 20,20 0,-20 0,-40 0,20 0,-20 20,-19-20,-1 0,1 0,-21 19,1-19,-40 0,39 0,41 20,19-20,0 0,20 0,0 0,40 0,-1 0,81 0,-41-20,20-19,-39 39,79-20,-80 0,1 0,-1 0,-39 20,-20 0,20 0,-20 0,0 0,-40 0,1 0,-21 0,0 20,21-20,19 0,-20 0,60 0,40 0,79-20,-1 0,1 1,0-1,-59 20,-41 0,-19 0,-20 0,0 0,0 0,-20 0,-39 20,-40-1,-21 41,1 0,0-1,0-19,40 19,39-39,40-20,0 0,0 0,40 0,19 0,1-20,19 20,1-39,-21 19,-19 0,0 0,-40 20,0 0,0 0,0 20,-20 0,-20-20,0 0,-19 39,39-19,20-20,-20 0,40 0,40-20,19-19,-20 39,41-20,-61 0,-19 20,-20-20,0 20,-59 20,-1 20,-19-20,19-20,21 19,-1 1,80-40,19-19,40-1,20 0,0 21,-19-1,-41-20,-19 40,-20 0,-20 0,0 0,-40 0,20 0,-59 20,39 20,0-21,-19 21,59-40,-20 20,0 0,0-20,20 0,60 0,-1 0,60-40,20 20,-20 0,-39-19,-21-1,-59 40,0 0,-39 0,-41 0,-19 0,0 20,39 0,1-20,-1 0,21 0,-21 0,40 0,-19 0,19 0,-20 0,-20 0,1 0,-1 0,1 0,39 0,0 0,0 0,20 0,0 0,40 0,0 0,19 0,-19 0,-20 0,-20 0,0 20,-20-1,-20 1,-19 20,-21 0,21-1,19-19,40-20,20 0,0 0,0 0,19 0,-19 0,0 0,0 0,20 0,-21 0,21 0,0 0,19 0,-59 0,20 0,-20 0,0 0,-20 0,0 0,-19 0,19 0,0 0,20 0,0 0,20 0,79-40,0-39,40 20,0-1,-20 20,-39 1,-80 19,39 20,-39 0,-20 0,-19 0,-21 0,21 0,-21 0,0 0,1 0,-1 0,1 0,19 0,20 0,1-20,-21 0,20 20,-20-20,-19 20,19 0,20 0,-19 0,-1 0,20 0,20 0,20 0,39 0,-19 0,20 0,39-39,-20 19,-39 0,0 0,-21 0,-19 20,0 0,-59 0,-1 0,-19 0,19 0,-39 0,60 0,-1 0,40-20,0 0,0 1,0-41,20 1,19 19,1 0,0-19,-1 19,21 0,-20 40,19-20,-39 20,0-19,-40 19,-39 0,-21 0,-19 0,-80 19,100-19,19 0,21 20,39-20,0 0,0 0,20 0,79 0,0-20,20-19,60 19,-80 0,-20 0,-19 20,-21 0,-19-20,-20 20,0 0,-39 0,-21 20,20 20,-39-20,20-20,19 20,40-20,0 0,20 0,39 0,21 0,19 0,40 0,-40-20,-20 0,-59 20,20 0,-20 0,-20 0,-20 0,-20 40,20-40,-19 59,-21-39,40 0,-19 0,39-20,39 0,41 0,39-40,20 20,-20-20,0 21,-40-1,-39 20,-40 0,0 0,-40 20,-19 19,-21-19,41 0,-41 0,-19 0,20 0,19-20,-19 0,-21 19,21-19,39 20,40-20,-20 0,40 0,0 0,40 0,-21 0,21-20,-20 1,-21 19,1 0,-20 0,0 0,-20 0,-59 19,0-19,19 40,1-20,-1-20,60 40,-20-40,20 0,20 0,59 0,-19 0,19 0,21-60,-61 60,21 0,-1 0,-39-20,0 20,-20 0,0 0,0 20,-20 20,20-20,-39 19,-21 41,20-61,-19 21,39-20,20-20,0 0,0 0,0 0,40 0,19-20,1 20,-21-20,21 0,-1 1,-59 19,0 0,-19 19,-21 1,-20 0,21 0,-61 0,61 0,19-20,20 0,0 0,0-20,0 20,20-40,19 0,61-59,-21 40,40-40,20 59,-20 0,-59 0,-21 40,-39-19,0 19,-20-20,-19 20,-1 0,0 0,-19 0,19 0,-19 0,19 0,0 0,40-20,0 20,20-20,-20-20,40 40,-20-19,0-1,-20 20,19 0,1 0,0 0,-20 0,20 0,20-20,-40 20,19 0,-19 0,-39 0,19 0,0 0,0 0,0 0,1 0,19 0,-20 0,20 0,0-40,0 1,0 19,20-40,-1 60,21-59,-20 19,20 0,-40 20,0 20,0 0,0 0,0 0,0 20,0-20,-60 0,1 20,-80-20,-20 20,-40 0,41-20,-21 39,100-39,19 0,40 0,0 20,20-20,20 0,60 0,59-20,19-19,41 19,19 0,-79 20,-20-20,-79 20,-40 0,20 0,-20 0,0 0,0 0,-20 20,-60 20,21-1,-1-39,-59 0,40 20,-1 0,61 0,19-20,0 0,19 0,101-20,-21 0,60-39,-1 19,1 20,-20 0,-60 1,-59-1,0 20,-20 0,-20 20,-20 19,-19 1,19 0,1-40,19 0,-20 19,20-19,0 20,0-20,20 20,0-20,40 0,40 0,19 0,20-20,-60 20,-39 0,0 0,-20 0,-20 0,-20 0,-39 40,-40 20,-40-1,20-19,20 59,20-59,59-21,21 21,19-40,0 0,19-20,1 20,20-20,59-19,-19-1,39 20,39-59,-58 39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12.06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3373 7521,'0'0,"40"0,20 0,19 0,-19-20,19 20,-39 0,-21 0,21 0,-20-20,0 20,0 0,0 0,-20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12.57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3691 7838,'0'0,"0"0,0 0,20 0,0 0,19-20,-19 0,40-19,-1 19,1-20,-21 20,1-19,0 19,-40 20,20-20,0 20,-20 0,19 0,21 0,-20 0,20 0,-1 0,1-20,-20 20,0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14.41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2897 8433,'0'0,"20"-19,-20 19,20 0,-20 0,40 0,-40-20,39 20,1 0,19-20,-59 20,40 0,-20-20,0 20,-20-20,20 0,-20 20,20 0,-1 0,1 0,-20-20,20 1,20-1,19 0,-39 0,20 0,-1 0,-19 20,-20-39,20 39,-20 0,0 0,20 0,-20-20,20 20,-20 0,20-20,-20 0,39 20,-39 0,20-20,0 20,0-20,0 20,0 0,-1-19,1 19,0 0,0-20,-20 0,20 20,-20 0,20 0,-20 0,20-20,-20 20,19 0,1-20,0 0,0 20,-20 0,20-19,-20 19,0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18.21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4128 6886,'39'0,"-39"0,20 0,0-20,0 20,0-20,-1 20,1 0,-20 0,0-20,20 20,0-20,-20 20,0 0,20 0,-20 0,20 0,-20 0,19 0,1 0,-20 0,20 0,-20 0,0 0,20 0,0 0,-20 0,20 0,-20 0,20 0,-20 0,19 20,1-20,-20 0,20 0,-20 0,20 0,-20 0,20 0,0 0,-20 20,0-20,19 0,-19 0,0 0,20 0,-20 20,20-20,0 0,-20 0,0 0,20 20,0-20,-20 0,19 0,-19 19,0-19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19.45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4326 7223,'0'0,"20"0,0 0,-1-20,-19 20,20 0,0 0,-20 0,20 0,-20 0,20 0,-20 0,40 0,-21 0,1 0,0 0,-20 0,0 0,40 0,-40 0,20 0,-20-20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20.85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3989 6905,'0'0,"0"0,39 0,21 0,-1-19,1-1,-1 20,-39 0,0 0,0 0,0-20,-20 20,20 0,-1 0,1 0,0-20,20 20,-20 0,0-20,-20 20,19-20,-19 20,20 0,-20-20,20 20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22.63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4326 6508,'0'0,"40"0,-40 0,39 0,-39 0,20 0,-20 0,40 0,-40 0,20 0,-20 0,20-19,-20 19,19 0,1 0,-20 0,20 0,0 0,0 0,0 0,-1 0,1 0,-20 0,20 0,-20-20,0 0,20 20,0 0,-20 0,20 0,-20 0,19 0,1 0,-20 0,0 0,20 0,-20 0,20 20,-20-20,0 0,20 20,-20-20,20 19,-20-19,20 20,-20 0,0-20,19 0,1 0,-20 20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23.85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4624 6905,'0'0,"19"0,-19 0,20 0,0 0,-20 0,0-19,20 19,-20 0,20 0,0 0,-20 0,19-20,-19 20,20 0,-20 0,20 0,0 0,-20 0,20 0,-20 0,20 0,0 0,-1 0,1 0,0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24.72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4544 6429,'0'0,"20"0,0 0,0 0,0 0,-20 0,19 0,-19 0,40 0,-40 0,20 0,20 0,-21 0,1 0,-20 0,40-20,-40 20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25.62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4802 6647,'40'0,"0"0,-1 0,21 0,-21 0,1 0,-40 0,20 0,-20 0,20 0,-20-19,40 19,-40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9:11.12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8592 8414,'0'0,"-39"0,-1 0,-39 0,-1 0,-39 0,60 0,-21 0,-39 0,20 0,0 19,79-19,0 0,20 0,20-19,0-41,0 0,39 41,-19-1,0 0,-1 0,-19 20,-20 0,0 0,0 0,-40 0,40 0,-19 0,19 0,39 0,60-20,40-19,0 19,-20 0,0-20,-59 40,-1-20,-59 20,-19 0,-41 0,-39 20,-40-20,-79 20,-1-20,1 0,20 0,39 0,79 0,61 0,19 0,39-20,21-20,59 1,20 19,0 0,0-20,0 21,-1-1,-38 0,-41 20,-39-20,20 20,-40 0,0 0,-20 0,-40 40,-39-20,20 19,19-19,1 0,19-20,40 0,20 0,99-40,20 1,59-21,-39 40,0-20,-80 21,-59 19,-20 0,-60 19,-39 1,40 0,-1-20,20 20,21-20,-41 0,40 0,0 0,20 0,0 0,20 0,0-20,99-20,20 21,0-1,0 0,-40 20,-39-20,-40 0,-1 20,-19 0,-19 20,-21 0,-40 20,-39-1,-20 1,20-40,20 40,40-40,19 20,20-20,20 0,20 0,39 0,61 0,-41-20,-20 20,21-20,-60 20,-20 0,-60 20,1 19,-21 1,21 20,19-60,20 19,20-19,0 0,20 0,20 0,-1 0,-39-19,0 19,0 0,-19 19,-21 21,-20 0,1-40,39 20,20-20,0 0,40-20,-1 0,1-40,39 41,1-41,19 20,0 1,-19-1,-21 20,-19 20,-40-20,40 20,-80 0,-79 0,-40 0,-20 0,-19 0,-20 0,-1 0,41 0,-1 0,20 0,60 20,40-20,59 0,0 0,59 0,60-20,0-19,20-1,-20-20,20 21,-20 39,-39-20,19-20,-79 20,39 1,1 19,-21 0,-19-20,0 20,0-20,0 20,0 0,0 0,-1 0,21-20,-20 20,20-20,-1 20,-39-20,0 0,20 20,0 0,-20 0,0 0,0 20,20-20,-20 0,0 0,20 0,39 0,80-20,20 20,39-19,-39 19,-20 0,-80-20,-19 0,-20 0,0 0,0 20,-20-20,0 20,-20 0,-79 0,-80 0,20 20,1 0,-1 20,20-1,0-19,79 20,1-20,19-20,20 0,1 0,38 0,-19 0,20 0,-20-20,40 20,39-20,-19 20,19-20,40 0,-19-19,19 19,-20 20,-40-40,-19 20,-20 20,-20 0,-60 0,1 0,19 20,-39-20,19 0,40 0,1 0,19 0,39-20,-39 20,20-19,-20 19,0 0,-20 0,-19 0,-21 0,20 0,20 0,-19 0,39 0,0-20,0 0,0 20,0-20,0 20,0-20,0 0,0 20,20 0,19-19,21 19,39-20,-39 20,19-20,-20 20,-19-40,0 40,-40 0,20 0,-20 0,20 0,-1 0,-19 0,-19 0,-1 0,20 0,-20-20,0 20,20-20,0 20,0 0,0-19,20 19,-20 0,40-20,-21 20,41-20,-20 0,-1 20,1 0,19 0,-39 0,-20 0,20 0,0 0,-40 0,20 0,-20 0,20-20,0 0,0 20,0-19,-20 19,1-40,-1 20,0 0,-20 0,40 0,0 20,-20 0,1 0,19-19,-20-1,20 20,-20-40,-20 0,40 40,0-19,20 19,0 0,20 0,-21 0,1 0,0 0,-20 0,0 0,20 0,-20 0,20 0,-20 0,-40 0,0 19,40 1,-39-20,-1 0,20 0,0 0,-19 20,-1-20,0 0,1 0,-1 0,20 20,0-20,20 0,0 0,40 0,59 0,-39 0,19 0,-19 0,-1 0,-19 0,-1 0,-39 0,20 0,-20 0,0 40,0-21,-20 1,-19 0,39-20,-20 0,20 20,0-20,-20 0,0 0,20 20,0-20,0 0,20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27.59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4584 6270,'20'0,"0"0,19 0,1 0,-20 0,0 0,19 0,-19 0,0 0,0 0,-20 0,20 0,0 0,-1-19,-19 19,20 0,-20 0,20 0,20-20,-20 20,-1 0,-19-20,40 20,-20-20,-20 20,20 0,-20 0,20 0,0 0,-1 0,1 0,-20 0,20 0,0 0,0 0,-20 0,20 0,-1 0,21-20,-20 20,20-20,-1 20,1 0,0-20,-1 20,1 0,0-39,-40 19,0 20,0 0,-40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28.39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5100 6528,'0'0,"20"0,0 0,19 0,-19-20,0 20,-20 0,20 0,0 0,-20 0,19 0,-19-19,20 19,20-20,0 20,-20 0,-1-20,1 20,-20 0,0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28.92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5100 6350,'0'0,"0"0,0-20,99 0,-39 20,19-40,0-19,-59 39,40 0,-40 20,-1 0,1 0,-20-20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29.29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5100 6112,'0'0,"20"0,39 0,-19 0,39 0,-59-20,20 20,0 0,-40 0,19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30.48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5001 6112,'0'0,"0"0,19 0,1 0,-20 0,20 0,20 0,0 0,-1 0,1 0,19-20,-39 20,0 0,0 0,-20 0,20 0,0 0,0 0,-20 0,19 0,1 0,-20 0,20 0,-20 0,40 0,-40 0,20 0,-1 0,1-20,0 20,0-20,0 20,-20 0,39 0,-39-20,20 20,20 0,-20 0,0 0,19-20,-19 20,0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31.79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5437 5695,'0'0,"20"0,0 0,-20 0,20 0,0 0,-1 0,1 0,20 0,-20 0,19 0,-19 0,20 0,-20 0,39 0,-39 0,20 0,0 0,-1 0,1 0,-40 0,20 0,0 0,-1 0,1 0,0 0,40 0,-40 0,-20 0,19 0,1 0,-20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32.57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5437 5834,'0'0,"0"-20,20 20,20-20,-40 20,39-20,-39 20,20-20,0 20,0 0,20 0,-40 0,19-19,21-1,-20 20,0 0,20 0,-40 0,19-20,1 20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33.76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6072 5060,'0'0,"0"0,20 0,20 0,-20 0,19 0,1 0,0-20,19 20,-19 0,19 0,-19 0,-20 0,0 0,0 0,-20 0,0 0,-20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34.56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6251 5278,'0'0,"0"0,39 0,-19 0,0 0,-20 0,20 0,-20 0,20 0,0 0,-20-20,20 20,-20 0,19 0,1 0,0 0,0 0,0-20,19 20,-39 0,20 0,-20 0,40 0,-40 0,20 0,-20 0,20 0,0 0,-20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35.15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6310 5576,'0'0,"20"0,20 0,0 0,-21 0,41-20,-20 0,-21 20,1 0,0 0,0 0,-20-20,0 20,20 0,-20 0,40 0,-21 0,1 0,20-20,-40 20,0-19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9:17.95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9842 6846,'0'0,"40"0,-40 0,0 0,20 0,-20 0,20 0,0 0,19 0,-19 0,0 0,0 0,0 0,0 0,-1-20,1 20,-20 0,0 0,-20 0,-19 0,-1 0,0 20,1-20,-21 20,60-20,-20 0,-19 20,19-20,0 0,20 0,-40 19,40-19,-20 0,1 20,-1-20,-20 0,20 20,0-20,1 0,19 0,-20 0,20 0,-20 0,20 20,-20-20,0 0,20 0,-20 0,20 0,-20 20,20-20,-19 20,-1-20,0 0,20 0,-20 0,0 0,0 19,-19-19,19 0,0 0,0 0,0 0,20 20,-19-20,-1 20,20-20,-20 0,0 20,0-20,20 0,-20 20,0 0,1-20,19 0,0 20,-20-20,0 19,20-19,0 20,-20 0,20-20,-40 20,40-20,0 0,-19 20,19-20,0 20,0-20,0 0,39 0,1-20,0 0,-21 20,1-20,40 0,-60 0,20 1,19-21,-39 40,20 0,-20-20,0 20,0 0,0 40,-59-20,19 19,0-19,-19 20,-40-1,-1 21,41-40,-40 19,19 1,1-20,-40 40,79-41,-39 21,-21 39,41-59,-60 40,0-1,-20 21,0-21,40 21,0-21,19-19,1 0,39-1,0-19,1 20,19-20,-20 19,20 1,-19 0,-1-1,0 1,20 20,-19-41,19 21,20 0,-20-1,0 1,20 0,0 0,0-21,0 1,0-20,-20 0,20 20,0-20,0 20,0-20,0 20,0 0,0-1,0 1,0 20,-19-20,19 0,0 19,-20-19,20 0,0 0,-40 0,40 19,-20 1,0-20,1 39,-1-19,0 0,0 0,0-21,0-19,20 40,-20-20,1 0,-1 19,-20-19,0 20,-19 39,19-39,-39 20,59-21,-40 21,41-40,-1-1,20-19,0-19,0 19,20-20,-20 20,19-40,-19 20,40 0,20-19,-41 19,61-40,-60 41,19-21,1 40,-20-40,0 20,0 0,-20 20,0 0,19 0,-19 0,0 0,-19 0,-1 40,-20 0,0 0,-19-21,-1 21,1-20,-40 20,39-21,-39-38,19 19,-19 19,20-19,-40 20,79 0,0 0,1 0,19 0,20-20,-20 0,0 0,-19 19,-1 1,0-20,0 40,-19-20,19 20,1-1,19 21,-20-21,40-19,0 0,0 0,0 0,0-20,0 39,0-19,0-20,0 20,-20 20,20-20,0 0,0-20,0 19,0 1,-20-20,0 0,-19 0,19 0,-20 0,20 0,-19 0,19 0,-20 20,40-20,-20 20,20-20,-20 0,1 0,19 0,0 0,0 0,19-20,-19 20,0-20,0 20,0 0,0-20,0 20,0-39,0 39,0-20,0 20,0-20,20 0,-20 0,0 20,0 0,0-20,0 1,-20 19,20 0,0-20,0 20,-19 0,19 0,19-20,1 0,20-20,0 21,59-21,0-20,-39 41,-21-1,1 0,0 0,-40 20,20 0,-20 0,0-20,39 20,-39 0,20 0,-20 0,0 0,0 0,-59 0,19 0,-39 0,19 0,-59 0,20 0,-20 0,19 0,41 0,39 0,0 0,40 0,0 0,20 0,19 0,1-20,-1 0,-19 1,19-1,41-20,-21 20,0 0,1 1,-21-1,-19 20,0-20,-1 0,1 20,-40-20,20 20,-20 0,40-20,-60 20,20 0,-40 0,0 0,-19 0,-21 0,-19 20,20-20,39 20,20-20,-19 0,39 20,0-20,79-40,40 1,0-1,60 0,19 0,-19-59,-40 79,-20-39,0 39,-60 0,-39 20,20-20,-40 20,-20 0,-40 20,-39 0,20 0,39 0,-39-20,59 0,0 0,0 0,20 0,-20 0,20 0,0 0,0-20,60 0,39-40,-39 41,39-21,40 0,-40 40,-20-59,-39 39,0 20,-40-20,-20 20,-59 0,-21 20,-39-20,-59 40,19-40,-19 0,59 19,20-19,79 0,21 0,19 0,0-19,39-21,41-20,19 40,0-39,40 19,-60 20,80-19,-60 19,-39 0,19 20,-39-20,-20 20,0 0,-20 0,-20 0,-99 20,39 20,1-1,-60 21,20-20,79-40,20 0,1 0,19 19,0-19,19 0,41-19,59-21,20 0,0 20,0 20,-40-19,-40 19,-39-20,0 20,0 0,-20 0,-99 39,39-19,-79 20,80-20,-60 0,99-20,0 0,20 0,79-20,-19-20,19 20,21 0,-1 20,0-19,-39-1,-21 20,1 0,19 0,-59 0,20 0,-20 0,0 0,0 0,0 20,0-20,20 0,40-20,19-20,20-19,20-1,-20 0,-19 21,-1 19,-59 0,-20 20,20 0,-20 0,0 0,-40 0,-39 40,39-1,0-19,-19 0,39 0,20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35.78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6132 5377,'0'-19,"0"-1,39 20,41 0,39-40,0 0,0 1,-20-1,-19 0,-1 1,-20 19,-19 0,-20 0,0 20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38.29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5953 5417,'0'-20,"20"20,0-20,0 1,-1-1,21 0,0-20,-20 40,39-20,-19 20,-20-20,0 20,-1 0,1 0,-20 0,20 0,-20 0,20 0,0 0,-20-19,20 19,-40 0,0 0,-20 0,1 0,-1 0,-20 0,21 0,-1 0,20 0,-20 19,21-19,-1 0,20 0,-20 0,0 0,0 0,20 0,-20 0,20 0,-19 20,-1-20,20 20,-20-20,20 0,-20 0,20 0,-20 0,20 0,60 0,-1 0,-19 0,-20 20,0-20,-1 0,1 0,-20 0,20 0,0 20,0-20,20 0,-1-20,-19 20,20-20,-40 0,59 0,-39 20,20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7:53.43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6350 4861,'0'0,"0"0,20 0,0 0,-20 0,20 0,-1 0,1 0,0 0,0 0,-20 0,20 0,-20 0,20 0,-1 0,1 0,0 0,0 0,20 0,-20 0,-1 0,-19 0,20 0,-20 0,20 0,0 0,0 0,39 0,-39 0,-20 0,40 0,-20 0,-1 0,-19 0,20 0,-20 0,40 0,-20 0,0 0,0 0,19 0,-19 0,0 0,-20 0,20 0,-20 0,0 0,0-19,-40-1,40 20,-20 0,0 0,20-20,0 20,-19 0,19 0,-20 0,20 0,-20 0,0 0,20 0,0 0,-20 0,20 0,-20-20,0 20,20 0,-19 0,-1 0,20-20,-40 20,40 0,-20 0,20 0,-20 0,1 0,19 0,-20 0,0 0,0 0,0 0,20 0,-20 0,1 0,19 0,-20 0,20 0,-20 0,0 0,20 0,-40 0,20-20,20 20,0 0,0 0,20 0,0 0,40 0,-40 0,-1 0,1 0,0 0,0 0,-20-19,20 19,0 0,-1 0,-19 0,20 0,-20 0,20 0,0 0,-20 0,0 0,20 0,-20 0,20 0,-20-20,19 20,1 0,0 0,-20-20,20 20,0 0,-20 0,40 0,-21 0,1 0,0 0,0-20,-20 20,20 0,0 0,-20-20,19 20,-19 0,20-20,0 20,-20 0,20 0,-20 0,0-19,-20 19,0 0,20 0,-39 0,-1 0,20 0,0 0,-19 0,19-20,0 20,0 0,20 0,-20 0,0 0,0 0,1 0,-1 0,0 0,0 0,0 0,20 0,-20 0,20 0,-19 0,-1 0,0 0,20 0,-40 0,40 0,-20 0,20 0,-19 0,19 0,0 0,19 0,1 0,0 0,0-20,-20 20,20 0,0 0,-20 0,19 0,-19 0,20 0,-20 0,40 0,-20 0,0-20,-1 20,-19 0,20 0,0 0,-20 0,20 0,-20 0,0 0,20 0,-20-20,20 20,0 0,-20 0,19 0,-19 0,20 0,0-20,0 20,0 0,0 0,-20 0,0 0,19 0,-19-20,20 20,0 0,20 0,-20 0,-1 0,1 0,-20 0,20 0,0 0,-20 0,20 0,20 0,-40 0,39 0,-19 0,-20 0,20 0,-20 0,0 0,-20 0,20 0,-20 0,0 0,1 0,-1 0,0 0,0 0,20 0,-20 0,0 0,20 0,-20 0,-19 20,39-20,-40 0,40 0,-20 0,20 0,-20 0,1 0,19 0,-20 0,0 0,0 0,0 0,20 0,-20 0,20 0,-19 0,-1 0,20 0,-20 0,20 0,-20 0,0 0,40 0,0 0,0-20,39 20,-39-19,0 19,0 0,-20 0,20 0,-20 0,19 0,1 0,0-20,0 20,-20 0,20 0,-20 0,39 0,-39 0,20 0,-20 0,0 0,0 0,0 20,0-1,0 1,0 0,0-20,0 20,0 0,0-20,0 0,0 0,-39 0,39 20,-20-20,20 0,-20 0,20 0,0 0,-20 0,0 0,20 0,-20 0,1 0,-1 0,0 20,20-20,-20 0,0 0,20 0,-20 0,20 19,-19-19,19 20,0-20,0 0,0 0,0 20,0 0,0-20,0 20,0-20,19 0,1 0,-20 0,40 0,-20 0,-20 0,20 0,-20 0,19 0,1 0,-20 0,20 0,-20 0,20 0,0 0,0 0,-1 0,1 0,-20 0,-20 0,20 0,-19 0,-61 0,41 0,-1 0,-20 0,41 0,-21 0,40 0,-20 0,0 0,0 0,0 0,20 0,0 0,-19 0,19 0,0-20,0 20,19-40,1-19,20 59,-20-40,20 40,-21-20,1 20,0 0,0 0,-20 0,20-20,-20 20,20 0,-20 0,19 0,1 0,-20 0,0 0,20 0,-20 0,20 0,0 0,-20 0,20 0,-20 0,0-20,19 20,-19 0,40 0,-40 0,20 0,-20-19,0 19,0 0,-20 0,0 0,0 0,20 0,-19 0,-21 0,20 0,-20 0,1 0,-1-20,0 0,1 20,-1-20,40 0,-20 20,20 0,0 0,20 0,0 0,0 0,19 0,21 0,-40 0,0 0,19 0,-19 0,-20 0,20 0,0 0,-20-20,20 20,19 0,-39 0,40 0,-20 0,-20 0,20 0,0 0,-20 0,19 0,21 0,-20 0,0 0,19 0,1 0,-20 0,0 0,-20 0,20 0,0 0,-20 0,19 0,-19 0,20 0,-20 0,0 0,0 0,0 0,-20 0,1 0,-1 0,0-19,0 19,-20-20,1 20,19 0,0 0,0 0,0 0,0 0,1 0,19 0,-20 0,20 0,-20 0,20 0,-20 0,0 0,20 0,-20 0,-39 0,39 0,0 0,-20 0,21 0,-1 0,0 0,0 0,0 0,20 0,0 0,-20 0,20 0,20 0,0 0,40-20,-41 20,1 0,20 0,-20-40,19 40,1-20,-20 20,0 0,39-20,-39 1,0 19,-20 0,20 0,0 0,0 0,19 0,21 0,-20-20,19 20,-19 0,-1 0,1 0,-20 0,0 0,20 0,-40 0,0-20,19 20,-19 0,20 0,-20 0,40 0,-40 0,0 0,0 0,0 0,-40 0,20 0,-19 0,-1 0,0 0,1 0,19 0,0 0,20 0,-20 0,20 0,-20 0,0 0,20 0,-19 0,-21 0,0 0,20 0,-19 0,19 0,0 0,20 0,-20 0,20 0,-20 0,0 0,1 0,-1 0,0 0,-20 0,-19 0,39 0,-20 0,0 0,40 0,0-20,0 0,40 20,0-20,-1 1,-19-1,20 20,-40 0,20 0,0 0,-20 0,20 0,-20-20,19 20,-19 0,40 0,-20-20,0 20,-20 0,39-20,1 20,0 0,0 0,19 0,-39 0,0 0,0 0,-20 0,19 0,1-20,0 20,20 0,-20 0,0 0,-1 0,-19 0,-19 0,-1 0,-20 0,0 0,20 0,1 0,-41 0,1 0,39 0,-20 0,0 0,20 0,1 0,-1 0,0 0,0 0,0 0,0 0,-19 0,19 0,0 0,0 0,20 0,0 0,0 0,40 0,19 0,1 0,-1 0,-19-20,0 20,0 0,-1 0,-39 0,20 0,-20 0,20 0,0-19,-20 19,20-20,-1 20,1 0,20 0,0 0,-40 0,20 0,-20 0,39 0,-39 0,40 0,-20 0,19 0,-19 0,0 0,20 0,-1-20,-19 20,-20 0,20 0,-20 0,-20 0,-19 0,19 0,-20 0,-39 0,39 0,-19 0,-1 20,20-20,20 0,20 0,0 0,0 0,60 0,-40 0,0 0,0 0,-1 0,-19 0,-19 0,-41 0,-39 0,-40 0,40 0,-1 0,41 0,19 0,40 0,0 0,0 0,20 0,20-20,19 20,1 0,-1 0,1-40,-1 40,21 0,-60-20,19 20,1 0,0 0,-20 0,-1 0,-19 0,20 0,20 0,0-19,-1 19,1 0,0 0,-21 0,-19 0,0 0,-59 0,-1 0,-19 0,39 0,-19 0,-1 0,21 0,-1 0,-20 0,21 0,-21 0,20 0,1 0,19 0,20-20,0 20,20-20,39 20,1 0,19-20,-19 20,19-20,-59 20,59-20,-59 20,20 0,0 0,-1-19,21-41,-1 60,-39 0,-40 0,0 0,-39 0,39 0,0 0,-19 0,39 0,-20-20,20 20,0 0,0 0,39-20,-19 20,0 0,40-20,-21 20,-19 0,0 0,20 0,-20-19,-1 19,21 0,-40 0,0 0,-40 0,1 0,-21 0,1 0,39 0,0 0,20 0,0 0,20 0,-20 0,0 0,-60 0,-39 0,-40 0,80 0,-1 0,60 0,0 0,20 0,39 0,1 0,0 0,-1-20,1 20,-21-20,1 20,0 0,-21 0,21 0,-20 0,20 0,-40 0,20 0,-1-20,-19 0,20 20,-20 0,-39 0,-21 0,0 0,-19 0,20 0,-1 0,1 0,-1 0,20 0,40 0,-20 0,20 20,40-20,20 0,-1 0,40-20,-19-19,-1 39,1 0,-21 0,60 0,-40 0,1 0,-60 0,19 0,-39 0,0 0,0 0,-19 0,-41 0,20 19,-19-19,-40 20,39 0,1 0,19 0,20-20,0 0,20 0,40 0,39 0,1 0,-21 0,1 0,-41 0,-19 0,-19 20,-1-20,-40 0,1 19,-1-19,40 40,-19-40,19 20,0 0,20-20,0 0,0 0,20 0,20 0,59 0,0 0,-40 0,21 0,-21 0,-19 0,-40 0,0 0,0 0,-20 20,-39 0,-1-20,1 39,-60-39,59 20,1-20,39 0,0 0,20 0,0 0,20 0,19-20,1 0,79-19,-59 39,-41 0,21 0,0-20,-20 20,-20 0,20 0,-20-20,0 20,-20 0,-20 0,-59 0,-20 0,39 0,1 0,39 0,20 0,20 0,0-20,0 0,0 0,40 1,20-1,-21 0,21 20,-20 0,-1-20,-39 20,0 0,20-20,0 20,79 0,-39 0,79 0,-80 0,1 0,-21 0,-19 0,-20 0,-20 0,1 0,-21 0,0 20,0-20,1 0,-1 0,0 0,21 0,-1 0,20-20,0 20,0-20,0 20,20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8:16.81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8989 3373,'40'-39,"-20"19,-20-40,0 20,0 40,-20 0,0-19,-39 19,-1 0,20 0,1 0,19 0,0 0,0 0,0 39,-99-19,-20 0,0 0,60-20,0 0,39 0,40 0,20 0,0 0,-20 0,39-20,21 0,-20 0,39 0,-39 1,-1-1,-19 20,0 0,-20 0,0 0,0 0,-40 0,1 0,19 0,0 0,20 0,-40 0,40 0,-39 0,39-20,0 20,39 0,-19 0,40 0,-60 0,19 0,1 0,-20 0,0 0,-59 0,-1 0,1 0,-1 0,-19 0,39 0,-19 0,19 0,20 0,0 20,0-20,1 0,-1 0,20 0,0 0,20 0,19 0,1 0,-20 0,39 0,-39 0,-20 0,20-20,0 20,0 0,19 0,-19 0,40 0,-1 0,-39 0,0 0,0 0,0 0,-1 0,1 0,0 0,-20 0,0 0,-40 0,21 0,-21 0,20 0,-20 20,1-20,19 0,-20 0,20 20,-19-1,19 1,0-20,0 0,20 0,-20 0,20 0,-39 20,39-20,-20 0,20 20,-20-20,0 0,20 0,-20 0,20 0,-20 0,20 20,-19-20,-1 20,20-20,-20 0,0 0,0 0,0 0,20 0,-20 0,1 0,19 0,-20 0,20 0,0 0,20 0,-1 0,-19 0,20 0,0 0,-20-20,20 20,-20 0,0 0,-40 0,20 0,-19 0,39 0,-20 0,0 20,20-20,-20 20,20-1,-20-19,20 0,0 20,-19-20,-1 0,20 0,-20 0,20 0,0 20,-20-20,20 0,-20 0,20 20,-20-20,20 20,0-20,0 0,-20 0,20 20,0-20,-39 0,39 19,-20-19,20 20,0-20,0 20,0-20,-40 0,40 40,-20-40,-19 20,39-1,0 21,-20-40,20 40,0-40,0 20,0-20,-20 20,20-20,0 19,0 1,0-20,-20 20,20-20,0 20,0 0,0-20,-20 0,20 0,0 0,0 20,0-20,0 19,0-19,20 0,20-39,-20 19,59-40,-19 21,-21-1,1 20,-20 0,0 20,-20-20,20 20,-1-19,-19 19,20-20,0 0,20 20,-1 0,-19-20,20 0,-40 20,20 0,-20 0,0 0,0 0,0 0,-60 0,21 0,-21 0,1 20,-41 0,41 39,-40-19,39-40,20 40,20-20,1-20,-1 0,0 0,20 0,-20 0,20 20,0-20,-20 0,0 19,20-19,0 20,-19 0,19-20,-40 40,20 19,0-39,0 20,-19 19,19-19,0-20,-20 0,40 0,-20-20,1 19,-1-19,20 40,0-40,-20 0,20 0,20-20,39-19,21 19,-21-60,1 21,19 19,-19 0,19-19,-39 59,-1-60,1 41,39 19,-59-20,20 0,0 0,-40 0,20 20,-20 0,0 0,-60 20,40 0,-20 20,-19-1,39 1,-20-40,1 40,19-1,-40-19,40 0,-19 20,-1-1,0 1,1-40,-1 40,0-20,21-1,-1-19,20 20,-20 0,20-20,-20 0,0 0,0 20,0 0,1-20,19 20,-20-1,0 1,0 0,-20 20,1-40,-41 40,61-21,-21 1,0 20,20-40,-19 20,19 19,-20-39,0 0,21 20,-1-20,-20 20,40-20,-40 20,40-20,-20 0,20 0,40 0,20-60,39 41,-40-21,41 0,-1 1,20-21,-40 20,1 1,-1-1,0 20,-59 20,-20-20,0 20,-39 40,-1-20,-39 39,-21 1,21-1,-20 21,-20-41,0 21,0 0,19-1,1 20,0-39,39 20,1-41,39 21,0-20,0-20,0 20,20-20,-19 20,-1 0,-20 19,40-39,-20 20,20-20,0 0,20 0,40 0,-1-20,-19 20,-1-20,21-19,0 39,-41 0,1-40,0 40,-20 0,-79 20,-40 20,39-1,-98 60,59-39,0-1,0-19,19 0,41 19,19-39,40-20,0 0,0 0,40 0,-20 0,-20 0,19 0,1 0,-20 0,20 20,-20 20,0-20,0 19,0 21,-20-20,0-1,-19 1,19-20,20 0,0-1,0-19,40 0,-1-19,21-1,39-20,20 20,-59 0,19 20,-19-39,-41 39,1-20,0 20,0 0,-20 0,0-20,20 20,0-20,19 20,1-40,19 21,1-1,19-20,-39 20,-20 0,0 20,-20 0,-40 0,-19 40,19 0,-79-20,-20 39,40 1,-20-1,19-19,41 19,-20 1,39-40,20-20,0 0,0 20,20-20,-20 0,1 20,-1-20,0 19,0-19,0 20,0-20,1 0,-1 20,0 0,0-20,0 20,20-20,0 0,40-60,59 1,0-1,1-19,-21-1,60 1,-40-20,0 19,-19 41,-1-21,-39 40,-21 0,1 1,-20 19,20 0,-20 0,20 0,-20-20,20 20,-20-20,0 20,-20 20,-20 19,20 1,-39 20,-1-1,1-19,-1 19,1-19,-1 0,21-20,39 0,-20-1,0-19,0 0,20 20,0-20,-20 0,0 20,1-20,-1 20,0-20,-20 20,-19-20,39 39,-20-39,0 40,21-20,-21-20,-20 40,41-20,-1-20,-20 0,0 39,1-19,-1 0,20-20,0 20,0-20,1 20,-1-20,0 19,-20 1,40-20,-40 20,40 0,-19-20,19 20,0 0,-20-20,0 0,20 19,0-19,0 0,-20 0,20 0,-20 40,0-40,1 20,-1 0,20-20,-20 40,-20-40,20 19,1-19,-1 20,-20 20,40-40,-20 20,20-20,-40 20,40-1,-19-19,19 20,-40 0,20-20,0 40,20-20,-39-1,39 41,-20-20,20-20,-40 19,20 1,0 0,1-1,-1 1,20-20,-20 0,20-20,0 20,0-1,-20 1,20-20,-20 0,20 20,0 0,0-20,0 0,-20 0,20 20,-20-20,20 0,-19 20,-1-1,0-19,0 0,20 20,-20-20,0 0,1 20,-1 0,20-20,-20 20,0-20,20 20,-20-20,20 20,-20-20,0 19,20-19,-19 0,-1 0,20 0,0 20,-20-20,20 0,-20 20,20-20,-20 20,0-20,20 0,-19 20,19-20,0 0,-20 20,0-20,0 19,20-19,-20 0,0 20,20-20,-20 40,-19-40,19 40,0-21,20-19,-40 0,40 40,-39-40,39 40,-40-40,40 40,-20-40,0 0,1 0,-1 19,0 1,-20 0,20 0,-19 0,19 19,0-39,20 0,-20 20,-20-20,40 0,-19 20,19-20,-20 0,0 0,20 0,0 20,-20-20,-20 0,40 20,0-20,0 0,-19 0,-1 0,20 0,-20 0,20 20,0-20,-20 0,0 19,20-19,-20 0,0 0,1 20,19-20,-40 0,0 40,20-20,-19 0,19 0,-20 19,-19-19,19 0,0 20,20-40,-19 19,39 21,-60-20,40 0,20 0,-20-20,20 20,-39-20,39 19,-20-19,20 0,-20 0,0 20,20-20,-20 0,20 0,-19 0,-1 0,20 0,0 20,-20-20,20 0,0 0,-20 0,0 0,0 40,1-40,-1 20,20-20,-20 19,0-19,20 20,-20-20,20 0,-20 0,20 20,-39-20,39 0,0 20,-20-20,20 20,-20-20,0 40,0-40,0 0,-19 39,19-39,20 0,-20 20,-20-20,40 20,0 0,0 0,-19-20,-1 19,20 1,-40 40,40-60,-20 20,20-20,-40 19,40 1,-19 0,-1-20,20 20,0-20,0 0,-20 0,20 20,0-20,-20 20,20-20,-40 20,40-20,-19 19,19-19,-20 20,0-20,0 20,20 0,-20 0,0-20,20 39,-39-39,39 0,-20 0,20 0,-20 0,0 0,20 0,-20 40,0-40,1 0,-21 0,40 20,-20 0,0-20,0 0,20 20,-20-20,1 19,-1-19,-20 20,20 20,0-20,20-20,0 0,20 0,0 0,0 0,20-20,-21 20,1-20,20 20,-40-20,40 20,-40-20,20 20,-20 0,39 0,-19-19,0 19,20 0,-21 0,41-20,-40 0,39 20,-39 0,0-20,0 20,-20 0,20 0,0 0,-20-20,19 20,-19 0,20 0,-20 0,40 0,-40 0,20-20,0 20,0 0,19 0,-39 0,40 0,-40-19,40-1,-21 20,1-20,0 0,0 20,0-20,0 20,-1-20,1 20,-20 0,20-19,0 19,0-20,0 0,0 20,-1-20,1 0,20 20,-20 0,19-20,-19 0,0 1,20-1,-20 0,19 20,-39 0,20-40,-20 40,0 0,20 0,0 0,-20-20,0 20,0 0,20 0,-20 0,39-39,-39 39,20 0,-20-20,20 20,0-20,0 0,-20 20,0 0,20-20,-1 20,-19-19,20 19,-20-20,0 20,0 0,0 0,-39 0,-41 0,1 20,-100-20,21 19,-1 1,40-20,39 40,-19-40,79 0,-19 0,19 0,20 0,-20 0,20 20,-20-20,0 0,20 20,-39-20,39 19,-20 1,20-20,0 0,-20 20,20-20,0 0,0 20,0-20,0 20,0 0,0-20,0 19,0-19,0 0,59 0,-19 0,20 0,39 0,20 0,-40 0,-19 0,-1 0,-19 0,-20 0,20 0,-40 0,19 0,-19 0,20 0,0 0,-20 0,20 0,-20-19,40 19,-1 0,21 0,-21-20,21 20,0-40,-1 40,-19-20,-20 0,19 1,-39 19,20-20,-20 0,0 20,0 0,-20 0,-39-20,-60 20,-20 0,0 0,20 0,0 0,39 0,21 0,-1 0,41 20,19-20,-40 0,20 20,0-20,20 0,0 20,-20-1,20 21,0-40,0 20,0-20,-20 0,1 0,19 20,-20-20,20 0,-20 0,0 0,0 20,20-1,-39-19,39 0,-20 0,20-19,-20 19,0 0,20 0,-40 0,40 0,-39 19,19-19,0 0,0 0,20 20,-20 0,20-20,-20 0,20 0,-19 20,-1-20,20 0,0 0,-20 20,20-20,-20 20,0-20,0 20,0-20,1 0,19 0,0 0,0-20,19 0,1 20,0-40,0 40,0-20,0 20,19-20,-19 20,0-19,-20-1,60 0,-41 0,1 20,0 0,0-20,20 20,-40-20,20 20,-20-19,0 19,19-20,-19 20,20 0,-20 0,20 0,0 0,0 0,-20 0,20-20,-20 20,19 0,1 0,0 0,-20 0,40 0,0-20,-21 0,21 20,-20-20,0 20,19 0,-39-19,20 19,-20 0,40 0,-40 0,40-20,-1 20,1-20,0 20,-20 0,19 0,1-20,0 20,-21 0,21-20,0 20,-20 0,-20 0,19-20,1 20,0 0,-20 0,20-20,-20 20,40 0,-20 0,-1 0,1-19,-20-1,40 0,-20 0,0 20,-1-20,-19 20,20-20,0 1,-20-1,0 20,0-20,0 20,0 0,-20 0,-19 0,-1 0,-39 20,39 0,-40-1,1 1,0 0,19-20,21 0,-21 20,20-20,20 0,-19 20,39 0,-20-1,0-19,0 0,20 0,0 0,-20 0,20 0,-19 0,19 0,-20 0,0 0,20 0,-20 0,20 0,-40 0,40 0,-19 0,-1 0,0 0,20 0,-20 0,0 0,0 0,20 0,-20 20,20-20,-19 0,19 0,39 0,1 0,0-20,19 1,-19 19,19-20,-19 0,-20 0,20 20,-40-20,39 20,-39-20,20 20,-20-19,0 19,20 0,0-20,-20 20,20 0,-20-20,0 20,20 0,-1 0,1-20,-20 20,0 0,20 0,0-20,0 20,-20-40,20 40,-1 0,-19 0,20 0,-20-19,0 19,20 0,0 0,-20 0,20-20,0 20,-1 0,1 0,-20 0,20-20,0 20,-20 0,0-20,20 20,-20 0,0 0,20 0,-20 0,20-40,-1 40,21 0,-40 0,40 0,-20 0,-1-19,21 19,-40-20,40 20,-40 0,20 0,-20-20,20 20,-1 0,-19 0,20 0,-20 0,20 0,0-20,0 0,-20 20,20-20,-20 20,19 0,1 0,-20-20,20 1,0 19,0-20,-20 20,20-20,0 20,-20-20,19 20,-19-20,0 20,20-20,0 20,-20-19,20 19,0-20,0 20,-1-20,1 0,-20 20,20 0,0-20,-20 0,0 1,20 19,-20 0,0-20,20 20,-20 0,19 0,-19-20,20 0,0 20,-20 0,20 0,-20-20,20 0,-20 20,20 0,-20 0,20-20,-20 20,39-19,-19 19,-20-20,0 0,40 20,-1-20,1 0,-20-19,0 39,0 0,-1 0,-19-20,20 20,-20-40,20 40,0 0,-20-20,20 20,0 0,0-20,-20 1,19 19,1 0,0 0,0-20,0 0,-20 20,0-20,20 20,-20 0,19 0,-19-20,0 0,20 20,-20-20,0 20,20 0,-20-19,20 19,-20-20,20 20,-20 0,20-20,-20 20,0-20,0 20,39-20,-39 0,0 20,0-19,0 19,20-20,-20 0,40 20,-40 0,20 0,-20-20,0 20,20 0,-1-20,1 20,-20-20,40 20,-20-39,0 19,0 0,-20 20,19-40,1 40,-20-20,20 20,-20 0,20 0,-20-19,0-1,20 20,0-20,-20 20,19 0,-19-20,0 20,20 0,-20-20,20 20,-20-20,40 0,-40 1,39-21,-19 40,0-60,0 21,20 19,-40-20,20 40,-1-39,21-1,-40 20,20 0,-20 20,20-40,-20 40,0 0,0-19,20-1,-20 20,39-20,-39 20,20 0,0-40,20 40,-21-20,1 1,-20 19,20-20,-20 20,20-20,0 20,-20-20,20 20,-20-20,0 20,20 0,-1-20,1 20,-20-19,40 19,-20 0,0 0,-20-20,19 20,-19 0,20-40,-20 40,20 0,0-20,0 20,0-20,-20 0,20 20,-20-19,19 19,-19 0,20-40,0 40,-20-40,40 1,-20-1,-20 20,19-20,1 20,-20 1,20 19,-20 0,0 0,-40 0,40 0,-19 0,19 0,-20 0,20 0,-20 0,0 0,20 0,-20 0,0 0,1 0,19 0,-20 0,20 0,0 0,-20 19,0 1,20-20,0 20,0-20,-20 0,20 0,0 20,0-20,0 0,-20 0,20 20,0-20,0 20,-20-20,1 0,19 0,0 0,-20 20,20-20,0 0,-20 0,20 19,-20-19,20 0,0 20,-20-20,20 0,0 0,-20 20,20-20,0 20,0-20,0 20,0 0,-19-20,19 0,0 19,0-19,-20 20,20 0,0-20,-20 0,20 20,0-20,-20 0,20 0,-20 20,20 0,-20-20,20 0,0 0,-20 0,20 0,-19 20,19-20,-20 0,20 19,0-19,-20 0,20 20,-20-20,20 20,-20-20,20 20,-20-20,20 0,-19 0,19 0,0 20,-20-20,0 20,20-20,0 0,-20 0,20 0,-20 19,20-19,-20 20,1-20,19 0,-20 0,20 20,-20 0,0-20,0 40,0-40,20 0,-20 19,20-19,-19 0,19 20,0 0,-20-20,0 0,20 20,-20-20,20 0,0 20,-20-20,0 0,20 20,0 0,-19-20,19 19,0-19,-20 20,20 0,-20-20,0 20,20-20,-20 20,20-20,-20 20,20-20,-19 0,19 0,0 19,-20-19,20 20,-20-20,0 20,20-20,-20 20,20-20,-20 0,0 40,20-40,-19 0,-1 19,0 1,20 0,-20-20,0 0,0 40,20-40,-19 20,19 0,-20-20,0 19,20-19,0 0,-20 40,0-40,20 20,-20 0,0-20,20 20,-19-20,-1 0,0 39,20-39,0 20,-20-20,20 0,0 20,-20 0,0-20,1 0,19 20,-20-20,20 20,-20-1,20-19,-20 20,20-20,0 0,0 20,-40 0,40-20,0 0,-20 0,20 0,-19 20,19-20,-20 20,0-20,20 0,-20 0,20 0,-20 0,20 19,0-19,-20 20,20-20,-39 20,-1 0,20 0,0-20,20 20,-39-20,39 20,-20-20,-20 19,20 21,-39-20,39 0,0 0,20 19,-20-39,0 0,20 0,-19 20,19-20,-20 0,0 0,20 20,0-20,0 20,-20-20,20 0,0 0,-20 20,20-20,0 19,-20-19,1 0,19 0,-20 0,20 0,-20 0,0 20,20-20,-20 20,20-20,-40 0,21 20,-1 0,20-20,-20 20,-20-20,20 0,1 20,19-20,0 19,-20-19,0 40,20-40,-20 0,0 0,0 20,20-20,-20 0,1 20,-1 0,20-20,-20 19,20-19,-20 0,20 20,0-20,-20 20,0-20,20 0,0 20,-19-20,19 0,-20 0,0 0,-20 20,40 0,-20-20,0 0,20 19,-19-19,19 0,-20 0,20 0,-40 20,40-20,-59 40,39-40,0 20,0-20,-20 20,21 0,-1-1,0-19,0 0,20 0,-20 0,20 0,-20 0,20 0,-20 0,1 0,19 0,-20 20,0-20,0 0,20 0,-20 0,0 20,1 0,-21-20,20 20,0 0,-19-20,39 19,-40 1,20-20,0 20,20 0,-20-20,0 0,1 20,19-20,-40 0,40 0,-40 20,40-20,0 20,-20-20,1 19,19-19,-20 0,20 20,0 0,-20-20,20 0,-20 40,0-40,-20 39,21-39,-21 40,40-40,-40 20,40-20,-20 20,1 20,19-40,0 0,-20 19,20 1,0-20,-20 0,20-20,0 1,20-21,0 20,19-40,-19 1,0-20,20 39,-1-40,-19 61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40:02.97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2342 17800,'19'0,"-19"0,40 0,-20 0,39 0,-39 0,20 0,0 0,-1 0,1 19,-20-19,39 20,-39-20,20 20,0-20,19 40,1-20,-21-1,21 21,79 20,-80-21,1 1,-20-20,-1 20,-19-21,-20-19,0 20,-20-20,-19 0,-1 20,-39-20,19 20,0-20,-19 0,-20 20,39-20,21 0,-1 0,40 0,-20 0,20-40,0 20,0-19,20-21,0 1,20-41,19-19,20 0,-19 0,19 20,-19 20,-20 39,-21 20,21 0,-60 20,20 0,-20-20,20 1,-39 19,19 0,0 0,0-20,20 20,-20 0,20-20,-20 0,1 20,-21-40,0 20,1-19,-21-21,-39-19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6:45.26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794 9684,'0'0,"20"0,-20 0,19 0,-19 0,20 0,0 0,-20 0,20 0,-20 0,20 0,-20 0,20 0,-20 0,19 0,-19 0,20 0,-20 0,0 0,20 0,0 0,-20 19,0-19,20 0,-20 0,20 0,0 0,-20 0,19 0,1 0,-20 0,20 0,0 0,-20 0,0 20,20-20,-20 0,20 0,-1 0,-19 20,20-20,-20 0,20 0,-20 0,20 0,0 0,-20 0,20 0,-20 0,0 20,20-20,-1 0,-19 0,0 40,20-40,-20 0,20 0,-20 0,20 0,0 0,-20 0,20 0,-20 0,0 0,19 0,1 0,-20 0,20 0,-20 0,20 0,-20 0,20 0,0 0,-20 0,20 0,-20 0,19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6:49.45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833 10061,'20'0,"-20"0,20 0,0 0,0 0,-20 0,0 0,20 0,-20 0,19 0,1 0,-20 0,20 0,-20 0,20 0,0 0,-20 0,20 0,-20 0,20 0,-20 0,19 0,1 0,-20 0,20 0,-20-20,0 20,20 0,0 0,-20 0,20 0,-20 0,0 0,19 0,-19 0,20 0,0 0,-20 0,20 0,-20 0,0 0,20 0,0 0,-20 0,20 0,-20 0,19 20,-19-20,20 0,0 0,-20 0,20 0,-20 0,20 0,-20 0,20 0,-1 0,-19 0,0 0,20 0,-20 0,20 0,0 0,-20 0,20 0,-20 0,20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3-02-28T20:36:52.66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814 9406,'0'0,"39"0,-19 0,0 0,20 0,-40 0,19 0,1 0,-20 0,20 0,-20 0,20 0,-20 0,20 0,0 0,-20 20,20-20,-20 0,39 0,-39 0,20 0,-20 0,20 0,-20 0,20 0,0 0,-20 0,19 0,-19 0,40 0,-40 0,20 0,-20 0,40 0,-40 0,20 0,-20 0,19 0,-19 0,20 0,-20 0,20 0,-20 0,20 0,-20 0,20 0,0 0,-20 0,19 0,1 0,0 0,-20 0,20 0,-20 0,20 0,0 0,-20 0,20 0,-20 0,19 0,-19 0,20 0,0 0,20 0,39 0,-39 0,-20 0,-1 19,1-19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57EEB-B9AA-4261-8AB1-734032248855}" type="datetimeFigureOut">
              <a:rPr lang="en-US" smtClean="0"/>
              <a:t>4/3/2013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6F092-B159-489C-A3BA-D99CB6F90B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48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6F092-B159-489C-A3BA-D99CB6F90BD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696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4342-121A-46E2-9981-59EB3047144B}" type="datetimeFigureOut">
              <a:rPr lang="en-US" smtClean="0"/>
              <a:t>4/3/2013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0BD3-9B90-495F-9104-22E3178C554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4342-121A-46E2-9981-59EB3047144B}" type="datetimeFigureOut">
              <a:rPr lang="en-US" smtClean="0"/>
              <a:t>4/3/2013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0BD3-9B90-495F-9104-22E3178C554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4342-121A-46E2-9981-59EB3047144B}" type="datetimeFigureOut">
              <a:rPr lang="en-US" smtClean="0"/>
              <a:t>4/3/2013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0BD3-9B90-495F-9104-22E3178C554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4342-121A-46E2-9981-59EB3047144B}" type="datetimeFigureOut">
              <a:rPr lang="en-US" smtClean="0"/>
              <a:t>4/3/2013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0BD3-9B90-495F-9104-22E3178C554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4342-121A-46E2-9981-59EB3047144B}" type="datetimeFigureOut">
              <a:rPr lang="en-US" smtClean="0"/>
              <a:t>4/3/2013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0BD3-9B90-495F-9104-22E3178C554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4342-121A-46E2-9981-59EB3047144B}" type="datetimeFigureOut">
              <a:rPr lang="en-US" smtClean="0"/>
              <a:t>4/3/2013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0BD3-9B90-495F-9104-22E3178C554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4342-121A-46E2-9981-59EB3047144B}" type="datetimeFigureOut">
              <a:rPr lang="en-US" smtClean="0"/>
              <a:t>4/3/2013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0BD3-9B90-495F-9104-22E3178C554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4342-121A-46E2-9981-59EB3047144B}" type="datetimeFigureOut">
              <a:rPr lang="en-US" smtClean="0"/>
              <a:t>4/3/2013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0BD3-9B90-495F-9104-22E3178C554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4342-121A-46E2-9981-59EB3047144B}" type="datetimeFigureOut">
              <a:rPr lang="en-US" smtClean="0"/>
              <a:t>4/3/2013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0BD3-9B90-495F-9104-22E3178C554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4342-121A-46E2-9981-59EB3047144B}" type="datetimeFigureOut">
              <a:rPr lang="en-US" smtClean="0"/>
              <a:t>4/3/2013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2D0BD3-9B90-495F-9104-22E3178C554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4342-121A-46E2-9981-59EB3047144B}" type="datetimeFigureOut">
              <a:rPr lang="en-US" smtClean="0"/>
              <a:t>4/3/2013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0BD3-9B90-495F-9104-22E3178C554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F664342-121A-46E2-9981-59EB3047144B}" type="datetimeFigureOut">
              <a:rPr lang="en-US" smtClean="0"/>
              <a:t>4/3/2013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72D0BD3-9B90-495F-9104-22E3178C554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customXml" Target="../ink/ink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customXml" Target="../ink/ink2.xml"/><Relationship Id="rId7" Type="http://schemas.openxmlformats.org/officeDocument/2006/relationships/customXml" Target="../ink/ink4.xml"/><Relationship Id="rId12" Type="http://schemas.openxmlformats.org/officeDocument/2006/relationships/image" Target="../media/image11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emf"/><Relationship Id="rId11" Type="http://schemas.openxmlformats.org/officeDocument/2006/relationships/customXml" Target="../ink/ink6.xml"/><Relationship Id="rId5" Type="http://schemas.openxmlformats.org/officeDocument/2006/relationships/customXml" Target="../ink/ink3.xml"/><Relationship Id="rId10" Type="http://schemas.openxmlformats.org/officeDocument/2006/relationships/image" Target="../media/image10.emf"/><Relationship Id="rId4" Type="http://schemas.openxmlformats.org/officeDocument/2006/relationships/image" Target="../media/image7.emf"/><Relationship Id="rId9" Type="http://schemas.openxmlformats.org/officeDocument/2006/relationships/customXml" Target="../ink/ink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.emf"/><Relationship Id="rId18" Type="http://schemas.openxmlformats.org/officeDocument/2006/relationships/customXml" Target="../ink/ink14.xml"/><Relationship Id="rId26" Type="http://schemas.openxmlformats.org/officeDocument/2006/relationships/customXml" Target="../ink/ink18.xml"/><Relationship Id="rId39" Type="http://schemas.openxmlformats.org/officeDocument/2006/relationships/image" Target="../media/image31.emf"/><Relationship Id="rId21" Type="http://schemas.openxmlformats.org/officeDocument/2006/relationships/image" Target="../media/image22.emf"/><Relationship Id="rId34" Type="http://schemas.openxmlformats.org/officeDocument/2006/relationships/customXml" Target="../ink/ink22.xml"/><Relationship Id="rId42" Type="http://schemas.openxmlformats.org/officeDocument/2006/relationships/customXml" Target="../ink/ink26.xml"/><Relationship Id="rId47" Type="http://schemas.openxmlformats.org/officeDocument/2006/relationships/image" Target="../media/image35.emf"/><Relationship Id="rId50" Type="http://schemas.openxmlformats.org/officeDocument/2006/relationships/customXml" Target="../ink/ink30.xml"/><Relationship Id="rId55" Type="http://schemas.openxmlformats.org/officeDocument/2006/relationships/image" Target="../media/image39.emf"/><Relationship Id="rId63" Type="http://schemas.openxmlformats.org/officeDocument/2006/relationships/image" Target="../media/image43.emf"/><Relationship Id="rId68" Type="http://schemas.openxmlformats.org/officeDocument/2006/relationships/customXml" Target="../ink/ink39.xml"/><Relationship Id="rId76" Type="http://schemas.openxmlformats.org/officeDocument/2006/relationships/customXml" Target="../ink/ink43.xml"/><Relationship Id="rId84" Type="http://schemas.openxmlformats.org/officeDocument/2006/relationships/customXml" Target="../ink/ink47.xml"/><Relationship Id="rId89" Type="http://schemas.openxmlformats.org/officeDocument/2006/relationships/image" Target="../media/image56.emf"/><Relationship Id="rId97" Type="http://schemas.openxmlformats.org/officeDocument/2006/relationships/image" Target="../media/image60.emf"/><Relationship Id="rId7" Type="http://schemas.openxmlformats.org/officeDocument/2006/relationships/image" Target="../media/image15.emf"/><Relationship Id="rId71" Type="http://schemas.openxmlformats.org/officeDocument/2006/relationships/image" Target="../media/image47.emf"/><Relationship Id="rId92" Type="http://schemas.openxmlformats.org/officeDocument/2006/relationships/customXml" Target="../ink/ink51.xml"/><Relationship Id="rId2" Type="http://schemas.openxmlformats.org/officeDocument/2006/relationships/image" Target="../media/image7.jpeg"/><Relationship Id="rId16" Type="http://schemas.openxmlformats.org/officeDocument/2006/relationships/customXml" Target="../ink/ink13.xml"/><Relationship Id="rId29" Type="http://schemas.openxmlformats.org/officeDocument/2006/relationships/image" Target="../media/image26.emf"/><Relationship Id="rId11" Type="http://schemas.openxmlformats.org/officeDocument/2006/relationships/image" Target="../media/image17.emf"/><Relationship Id="rId24" Type="http://schemas.openxmlformats.org/officeDocument/2006/relationships/customXml" Target="../ink/ink17.xml"/><Relationship Id="rId32" Type="http://schemas.openxmlformats.org/officeDocument/2006/relationships/customXml" Target="../ink/ink21.xml"/><Relationship Id="rId37" Type="http://schemas.openxmlformats.org/officeDocument/2006/relationships/image" Target="../media/image30.emf"/><Relationship Id="rId40" Type="http://schemas.openxmlformats.org/officeDocument/2006/relationships/customXml" Target="../ink/ink25.xml"/><Relationship Id="rId45" Type="http://schemas.openxmlformats.org/officeDocument/2006/relationships/image" Target="../media/image34.emf"/><Relationship Id="rId53" Type="http://schemas.openxmlformats.org/officeDocument/2006/relationships/image" Target="../media/image38.emf"/><Relationship Id="rId58" Type="http://schemas.openxmlformats.org/officeDocument/2006/relationships/customXml" Target="../ink/ink34.xml"/><Relationship Id="rId66" Type="http://schemas.openxmlformats.org/officeDocument/2006/relationships/customXml" Target="../ink/ink38.xml"/><Relationship Id="rId74" Type="http://schemas.openxmlformats.org/officeDocument/2006/relationships/customXml" Target="../ink/ink42.xml"/><Relationship Id="rId79" Type="http://schemas.openxmlformats.org/officeDocument/2006/relationships/image" Target="../media/image51.emf"/><Relationship Id="rId87" Type="http://schemas.openxmlformats.org/officeDocument/2006/relationships/image" Target="../media/image55.emf"/><Relationship Id="rId5" Type="http://schemas.openxmlformats.org/officeDocument/2006/relationships/image" Target="../media/image14.emf"/><Relationship Id="rId61" Type="http://schemas.openxmlformats.org/officeDocument/2006/relationships/image" Target="../media/image42.emf"/><Relationship Id="rId82" Type="http://schemas.openxmlformats.org/officeDocument/2006/relationships/customXml" Target="../ink/ink46.xml"/><Relationship Id="rId90" Type="http://schemas.openxmlformats.org/officeDocument/2006/relationships/customXml" Target="../ink/ink50.xml"/><Relationship Id="rId95" Type="http://schemas.openxmlformats.org/officeDocument/2006/relationships/image" Target="../media/image59.emf"/><Relationship Id="rId19" Type="http://schemas.openxmlformats.org/officeDocument/2006/relationships/image" Target="../media/image21.emf"/><Relationship Id="rId14" Type="http://schemas.openxmlformats.org/officeDocument/2006/relationships/customXml" Target="../ink/ink12.xml"/><Relationship Id="rId22" Type="http://schemas.openxmlformats.org/officeDocument/2006/relationships/customXml" Target="../ink/ink16.xml"/><Relationship Id="rId27" Type="http://schemas.openxmlformats.org/officeDocument/2006/relationships/image" Target="../media/image25.emf"/><Relationship Id="rId30" Type="http://schemas.openxmlformats.org/officeDocument/2006/relationships/customXml" Target="../ink/ink20.xml"/><Relationship Id="rId35" Type="http://schemas.openxmlformats.org/officeDocument/2006/relationships/image" Target="../media/image29.emf"/><Relationship Id="rId43" Type="http://schemas.openxmlformats.org/officeDocument/2006/relationships/image" Target="../media/image33.emf"/><Relationship Id="rId48" Type="http://schemas.openxmlformats.org/officeDocument/2006/relationships/customXml" Target="../ink/ink29.xml"/><Relationship Id="rId56" Type="http://schemas.openxmlformats.org/officeDocument/2006/relationships/customXml" Target="../ink/ink33.xml"/><Relationship Id="rId64" Type="http://schemas.openxmlformats.org/officeDocument/2006/relationships/customXml" Target="../ink/ink37.xml"/><Relationship Id="rId69" Type="http://schemas.openxmlformats.org/officeDocument/2006/relationships/image" Target="../media/image46.emf"/><Relationship Id="rId77" Type="http://schemas.openxmlformats.org/officeDocument/2006/relationships/image" Target="../media/image50.emf"/><Relationship Id="rId8" Type="http://schemas.openxmlformats.org/officeDocument/2006/relationships/customXml" Target="../ink/ink9.xml"/><Relationship Id="rId51" Type="http://schemas.openxmlformats.org/officeDocument/2006/relationships/image" Target="../media/image37.emf"/><Relationship Id="rId72" Type="http://schemas.openxmlformats.org/officeDocument/2006/relationships/customXml" Target="../ink/ink41.xml"/><Relationship Id="rId80" Type="http://schemas.openxmlformats.org/officeDocument/2006/relationships/customXml" Target="../ink/ink45.xml"/><Relationship Id="rId85" Type="http://schemas.openxmlformats.org/officeDocument/2006/relationships/image" Target="../media/image54.emf"/><Relationship Id="rId93" Type="http://schemas.openxmlformats.org/officeDocument/2006/relationships/image" Target="../media/image58.emf"/><Relationship Id="rId3" Type="http://schemas.openxmlformats.org/officeDocument/2006/relationships/customXml" Target="../ink/ink7.xml"/><Relationship Id="rId12" Type="http://schemas.openxmlformats.org/officeDocument/2006/relationships/customXml" Target="../ink/ink11.xml"/><Relationship Id="rId17" Type="http://schemas.openxmlformats.org/officeDocument/2006/relationships/image" Target="../media/image20.emf"/><Relationship Id="rId25" Type="http://schemas.openxmlformats.org/officeDocument/2006/relationships/image" Target="../media/image24.emf"/><Relationship Id="rId33" Type="http://schemas.openxmlformats.org/officeDocument/2006/relationships/image" Target="../media/image28.emf"/><Relationship Id="rId38" Type="http://schemas.openxmlformats.org/officeDocument/2006/relationships/customXml" Target="../ink/ink24.xml"/><Relationship Id="rId46" Type="http://schemas.openxmlformats.org/officeDocument/2006/relationships/customXml" Target="../ink/ink28.xml"/><Relationship Id="rId59" Type="http://schemas.openxmlformats.org/officeDocument/2006/relationships/image" Target="../media/image41.emf"/><Relationship Id="rId67" Type="http://schemas.openxmlformats.org/officeDocument/2006/relationships/image" Target="../media/image45.emf"/><Relationship Id="rId20" Type="http://schemas.openxmlformats.org/officeDocument/2006/relationships/customXml" Target="../ink/ink15.xml"/><Relationship Id="rId41" Type="http://schemas.openxmlformats.org/officeDocument/2006/relationships/image" Target="../media/image32.emf"/><Relationship Id="rId54" Type="http://schemas.openxmlformats.org/officeDocument/2006/relationships/customXml" Target="../ink/ink32.xml"/><Relationship Id="rId62" Type="http://schemas.openxmlformats.org/officeDocument/2006/relationships/customXml" Target="../ink/ink36.xml"/><Relationship Id="rId70" Type="http://schemas.openxmlformats.org/officeDocument/2006/relationships/customXml" Target="../ink/ink40.xml"/><Relationship Id="rId75" Type="http://schemas.openxmlformats.org/officeDocument/2006/relationships/image" Target="../media/image49.emf"/><Relationship Id="rId83" Type="http://schemas.openxmlformats.org/officeDocument/2006/relationships/image" Target="../media/image53.emf"/><Relationship Id="rId88" Type="http://schemas.openxmlformats.org/officeDocument/2006/relationships/customXml" Target="../ink/ink49.xml"/><Relationship Id="rId91" Type="http://schemas.openxmlformats.org/officeDocument/2006/relationships/image" Target="../media/image57.emf"/><Relationship Id="rId96" Type="http://schemas.openxmlformats.org/officeDocument/2006/relationships/customXml" Target="../ink/ink53.xml"/><Relationship Id="rId1" Type="http://schemas.openxmlformats.org/officeDocument/2006/relationships/slideLayout" Target="../slideLayouts/slideLayout8.xml"/><Relationship Id="rId6" Type="http://schemas.openxmlformats.org/officeDocument/2006/relationships/customXml" Target="../ink/ink8.xml"/><Relationship Id="rId15" Type="http://schemas.openxmlformats.org/officeDocument/2006/relationships/image" Target="../media/image19.emf"/><Relationship Id="rId23" Type="http://schemas.openxmlformats.org/officeDocument/2006/relationships/image" Target="../media/image23.emf"/><Relationship Id="rId28" Type="http://schemas.openxmlformats.org/officeDocument/2006/relationships/customXml" Target="../ink/ink19.xml"/><Relationship Id="rId36" Type="http://schemas.openxmlformats.org/officeDocument/2006/relationships/customXml" Target="../ink/ink23.xml"/><Relationship Id="rId49" Type="http://schemas.openxmlformats.org/officeDocument/2006/relationships/image" Target="../media/image36.emf"/><Relationship Id="rId57" Type="http://schemas.openxmlformats.org/officeDocument/2006/relationships/image" Target="../media/image40.emf"/><Relationship Id="rId10" Type="http://schemas.openxmlformats.org/officeDocument/2006/relationships/customXml" Target="../ink/ink10.xml"/><Relationship Id="rId31" Type="http://schemas.openxmlformats.org/officeDocument/2006/relationships/image" Target="../media/image27.emf"/><Relationship Id="rId44" Type="http://schemas.openxmlformats.org/officeDocument/2006/relationships/customXml" Target="../ink/ink27.xml"/><Relationship Id="rId52" Type="http://schemas.openxmlformats.org/officeDocument/2006/relationships/customXml" Target="../ink/ink31.xml"/><Relationship Id="rId60" Type="http://schemas.openxmlformats.org/officeDocument/2006/relationships/customXml" Target="../ink/ink35.xml"/><Relationship Id="rId65" Type="http://schemas.openxmlformats.org/officeDocument/2006/relationships/image" Target="../media/image44.emf"/><Relationship Id="rId73" Type="http://schemas.openxmlformats.org/officeDocument/2006/relationships/image" Target="../media/image48.emf"/><Relationship Id="rId78" Type="http://schemas.openxmlformats.org/officeDocument/2006/relationships/customXml" Target="../ink/ink44.xml"/><Relationship Id="rId81" Type="http://schemas.openxmlformats.org/officeDocument/2006/relationships/image" Target="../media/image52.emf"/><Relationship Id="rId86" Type="http://schemas.openxmlformats.org/officeDocument/2006/relationships/customXml" Target="../ink/ink48.xml"/><Relationship Id="rId94" Type="http://schemas.openxmlformats.org/officeDocument/2006/relationships/customXml" Target="../ink/ink52.xml"/><Relationship Id="rId9" Type="http://schemas.openxmlformats.org/officeDocument/2006/relationships/image" Target="../media/image1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454872" y="3091295"/>
            <a:ext cx="5648623" cy="1204306"/>
          </a:xfrm>
        </p:spPr>
        <p:txBody>
          <a:bodyPr/>
          <a:lstStyle/>
          <a:p>
            <a:r>
              <a:rPr lang="en-US" dirty="0" smtClean="0"/>
              <a:t>sharks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justice</a:t>
            </a:r>
            <a:endParaRPr lang="en-US" dirty="0"/>
          </a:p>
        </p:txBody>
      </p:sp>
      <p:pic>
        <p:nvPicPr>
          <p:cNvPr id="2050" name="Picture 2" descr="C:\Users\l19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1" y="3389830"/>
            <a:ext cx="2895600" cy="3164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l19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48" y="242453"/>
            <a:ext cx="3327195" cy="3450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414360" y="157140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5000" y="156204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3548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Lemon sharks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3657600"/>
            <a:ext cx="4724400" cy="3200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They can get up to 7.9 to ten feet.  They have a flattened head with a short broad snout, and the second dorsal fin is almost  as big as the first.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Picture 3" descr="C:\Users\l19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6182"/>
            <a:ext cx="2819400" cy="2321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1650240" y="3950280"/>
              <a:ext cx="214560" cy="291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34400" y="3886920"/>
                <a:ext cx="246240" cy="15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/>
              <p14:cNvContentPartPr/>
              <p14:nvPr/>
            </p14:nvContentPartPr>
            <p14:xfrm>
              <a:off x="1643040" y="2928960"/>
              <a:ext cx="1464840" cy="11361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627200" y="2865240"/>
                <a:ext cx="1496520" cy="126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Ink 7"/>
              <p14:cNvContentPartPr/>
              <p14:nvPr/>
            </p14:nvContentPartPr>
            <p14:xfrm>
              <a:off x="2621880" y="2386080"/>
              <a:ext cx="957600" cy="65016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06040" y="2322360"/>
                <a:ext cx="989280" cy="77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Ink 8"/>
              <p14:cNvContentPartPr/>
              <p14:nvPr/>
            </p14:nvContentPartPr>
            <p14:xfrm>
              <a:off x="1635840" y="2457360"/>
              <a:ext cx="2007720" cy="132912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620000" y="2394000"/>
                <a:ext cx="2039400" cy="145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0" name="Ink 9"/>
              <p14:cNvContentPartPr/>
              <p14:nvPr/>
            </p14:nvContentPartPr>
            <p14:xfrm>
              <a:off x="843120" y="6122160"/>
              <a:ext cx="385920" cy="45756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26920" y="6058440"/>
                <a:ext cx="417960" cy="58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9803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Lemon sharks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90600"/>
            <a:ext cx="7520940" cy="368987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They  are called lemon sharks because  light interacting at certain depths with the salt water can give this shark a tanned and yellow</a:t>
            </a:r>
            <a:r>
              <a:rPr lang="en-US" sz="2400" dirty="0" smtClean="0"/>
              <a:t> </a:t>
            </a:r>
            <a:r>
              <a:rPr lang="en-US" sz="2000" dirty="0" smtClean="0"/>
              <a:t>pitted appearance.</a:t>
            </a:r>
            <a:endParaRPr lang="en-US" sz="2000" dirty="0"/>
          </a:p>
        </p:txBody>
      </p:sp>
      <p:pic>
        <p:nvPicPr>
          <p:cNvPr id="1026" name="Picture 2" descr="C:\Users\l19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133600"/>
            <a:ext cx="8991599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803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-586672" y="1118903"/>
            <a:ext cx="5212080" cy="1089427"/>
          </a:xfrm>
        </p:spPr>
        <p:txBody>
          <a:bodyPr/>
          <a:lstStyle/>
          <a:p>
            <a:r>
              <a:rPr lang="en-US" dirty="0" smtClean="0"/>
              <a:t>Hammer head sharks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8205326" y="36070"/>
            <a:ext cx="69500" cy="280311"/>
          </a:xfrm>
        </p:spPr>
        <p:txBody>
          <a:bodyPr>
            <a:normAutofit fontScale="70000" lnSpcReduction="20000"/>
          </a:bodyPr>
          <a:lstStyle/>
          <a:p>
            <a:endParaRPr lang="en-US" sz="2000" dirty="0"/>
          </a:p>
        </p:txBody>
      </p:sp>
      <p:pic>
        <p:nvPicPr>
          <p:cNvPr id="1026" name="Picture 2" descr="C:\Users\l19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590800"/>
            <a:ext cx="3106737" cy="402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285840" y="3486240"/>
              <a:ext cx="293040" cy="432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0000" y="3422520"/>
                <a:ext cx="324720" cy="17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/>
              <p14:cNvContentPartPr/>
              <p14:nvPr/>
            </p14:nvContentPartPr>
            <p14:xfrm>
              <a:off x="299880" y="3614760"/>
              <a:ext cx="264960" cy="75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4040" y="3551040"/>
                <a:ext cx="296640" cy="13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Ink 7"/>
              <p14:cNvContentPartPr/>
              <p14:nvPr/>
            </p14:nvContentPartPr>
            <p14:xfrm>
              <a:off x="293040" y="3386160"/>
              <a:ext cx="378720" cy="144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76840" y="3322440"/>
                <a:ext cx="410760" cy="14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" name="Ink 8"/>
              <p14:cNvContentPartPr/>
              <p14:nvPr/>
            </p14:nvContentPartPr>
            <p14:xfrm>
              <a:off x="407160" y="3307320"/>
              <a:ext cx="286200" cy="1476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91320" y="3243960"/>
                <a:ext cx="317880" cy="14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0" name="Ink 9"/>
              <p14:cNvContentPartPr/>
              <p14:nvPr/>
            </p14:nvContentPartPr>
            <p14:xfrm>
              <a:off x="607320" y="3436200"/>
              <a:ext cx="86040" cy="2160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91480" y="3372480"/>
                <a:ext cx="117720" cy="14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1" name="Ink 10"/>
              <p14:cNvContentPartPr/>
              <p14:nvPr/>
            </p14:nvContentPartPr>
            <p14:xfrm>
              <a:off x="685800" y="3336120"/>
              <a:ext cx="143280" cy="5760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69960" y="3272400"/>
                <a:ext cx="174960" cy="18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2" name="Ink 11"/>
              <p14:cNvContentPartPr/>
              <p14:nvPr/>
            </p14:nvContentPartPr>
            <p14:xfrm>
              <a:off x="614520" y="3236040"/>
              <a:ext cx="214560" cy="1476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98320" y="3172680"/>
                <a:ext cx="246600" cy="14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3" name="Ink 12"/>
              <p14:cNvContentPartPr/>
              <p14:nvPr/>
            </p14:nvContentPartPr>
            <p14:xfrm>
              <a:off x="650160" y="3200400"/>
              <a:ext cx="186120" cy="756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34320" y="3136680"/>
                <a:ext cx="217800" cy="13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4" name="Ink 13"/>
              <p14:cNvContentPartPr/>
              <p14:nvPr/>
            </p14:nvContentPartPr>
            <p14:xfrm>
              <a:off x="650160" y="3150360"/>
              <a:ext cx="50400" cy="36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34320" y="3086640"/>
                <a:ext cx="8208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5" name="Ink 14"/>
              <p14:cNvContentPartPr/>
              <p14:nvPr/>
            </p14:nvContentPartPr>
            <p14:xfrm>
              <a:off x="600120" y="3193200"/>
              <a:ext cx="271800" cy="1476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84280" y="3129840"/>
                <a:ext cx="303480" cy="14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6" name="Ink 15"/>
              <p14:cNvContentPartPr/>
              <p14:nvPr/>
            </p14:nvContentPartPr>
            <p14:xfrm>
              <a:off x="685800" y="3143160"/>
              <a:ext cx="243360" cy="2880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69960" y="3079800"/>
                <a:ext cx="275040" cy="15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7" name="Ink 16"/>
              <p14:cNvContentPartPr/>
              <p14:nvPr/>
            </p14:nvContentPartPr>
            <p14:xfrm>
              <a:off x="771480" y="3107520"/>
              <a:ext cx="243360" cy="2160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55640" y="3043800"/>
                <a:ext cx="275040" cy="14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8" name="Ink 17"/>
              <p14:cNvContentPartPr/>
              <p14:nvPr/>
            </p14:nvContentPartPr>
            <p14:xfrm>
              <a:off x="793080" y="3085920"/>
              <a:ext cx="150120" cy="3600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77240" y="3022560"/>
                <a:ext cx="181800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9" name="Ink 18"/>
              <p14:cNvContentPartPr/>
              <p14:nvPr/>
            </p14:nvContentPartPr>
            <p14:xfrm>
              <a:off x="757080" y="3050280"/>
              <a:ext cx="279000" cy="4320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41240" y="2986920"/>
                <a:ext cx="310680" cy="16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0" name="Ink 19"/>
              <p14:cNvContentPartPr/>
              <p14:nvPr/>
            </p14:nvContentPartPr>
            <p14:xfrm>
              <a:off x="814320" y="3029040"/>
              <a:ext cx="186120" cy="1440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98480" y="2965320"/>
                <a:ext cx="217800" cy="14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1" name="Ink 20"/>
              <p14:cNvContentPartPr/>
              <p14:nvPr/>
            </p14:nvContentPartPr>
            <p14:xfrm>
              <a:off x="921600" y="2985840"/>
              <a:ext cx="150480" cy="2916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905760" y="2922480"/>
                <a:ext cx="182160" cy="15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2" name="Ink 21"/>
              <p14:cNvContentPartPr/>
              <p14:nvPr/>
            </p14:nvContentPartPr>
            <p14:xfrm>
              <a:off x="950040" y="3064680"/>
              <a:ext cx="100440" cy="756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934200" y="3000960"/>
                <a:ext cx="132120" cy="13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3" name="Ink 22"/>
              <p14:cNvContentPartPr/>
              <p14:nvPr/>
            </p14:nvContentPartPr>
            <p14:xfrm>
              <a:off x="864360" y="2864520"/>
              <a:ext cx="400320" cy="15048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848520" y="2801160"/>
                <a:ext cx="432000" cy="27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24" name="Ink 23"/>
              <p14:cNvContentPartPr/>
              <p14:nvPr/>
            </p14:nvContentPartPr>
            <p14:xfrm>
              <a:off x="942840" y="2864520"/>
              <a:ext cx="207720" cy="5040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927000" y="2801160"/>
                <a:ext cx="239400" cy="17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25" name="Ink 24"/>
              <p14:cNvContentPartPr/>
              <p14:nvPr/>
            </p14:nvContentPartPr>
            <p14:xfrm>
              <a:off x="1121400" y="2757240"/>
              <a:ext cx="136080" cy="7200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105560" y="2693880"/>
                <a:ext cx="16812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26" name="Ink 25"/>
              <p14:cNvContentPartPr/>
              <p14:nvPr/>
            </p14:nvContentPartPr>
            <p14:xfrm>
              <a:off x="1071720" y="2728800"/>
              <a:ext cx="243000" cy="7164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055520" y="2665440"/>
                <a:ext cx="27504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27" name="Ink 26"/>
              <p14:cNvContentPartPr/>
              <p14:nvPr/>
            </p14:nvContentPartPr>
            <p14:xfrm>
              <a:off x="1250280" y="2528640"/>
              <a:ext cx="243000" cy="17928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1234440" y="2465280"/>
                <a:ext cx="274680" cy="30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28" name="Ink 27"/>
              <p14:cNvContentPartPr/>
              <p14:nvPr/>
            </p14:nvContentPartPr>
            <p14:xfrm>
              <a:off x="1300320" y="2593080"/>
              <a:ext cx="235800" cy="3600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284120" y="2529720"/>
                <a:ext cx="268200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29" name="Ink 28"/>
              <p14:cNvContentPartPr/>
              <p14:nvPr/>
            </p14:nvContentPartPr>
            <p14:xfrm>
              <a:off x="1214280" y="2693160"/>
              <a:ext cx="179280" cy="1476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1198440" y="2629440"/>
                <a:ext cx="210960" cy="14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30" name="Ink 29"/>
              <p14:cNvContentPartPr/>
              <p14:nvPr/>
            </p14:nvContentPartPr>
            <p14:xfrm>
              <a:off x="1328760" y="2728800"/>
              <a:ext cx="243360" cy="9324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1312920" y="2665440"/>
                <a:ext cx="275040" cy="21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31" name="Ink 30"/>
              <p14:cNvContentPartPr/>
              <p14:nvPr/>
            </p14:nvContentPartPr>
            <p14:xfrm>
              <a:off x="1042920" y="2843280"/>
              <a:ext cx="386280" cy="19296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1027080" y="2779560"/>
                <a:ext cx="417960" cy="32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1024" name="Ink 1023"/>
              <p14:cNvContentPartPr/>
              <p14:nvPr/>
            </p14:nvContentPartPr>
            <p14:xfrm>
              <a:off x="1486080" y="2450160"/>
              <a:ext cx="228600" cy="36000"/>
            </p14:xfrm>
          </p:contentPart>
        </mc:Choice>
        <mc:Fallback xmlns="">
          <p:pic>
            <p:nvPicPr>
              <p:cNvPr id="1024" name="Ink 1023"/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1469880" y="2386800"/>
                <a:ext cx="261000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1025" name="Ink 1024"/>
              <p14:cNvContentPartPr/>
              <p14:nvPr/>
            </p14:nvContentPartPr>
            <p14:xfrm>
              <a:off x="1557360" y="2585880"/>
              <a:ext cx="107640" cy="14760"/>
            </p14:xfrm>
          </p:contentPart>
        </mc:Choice>
        <mc:Fallback xmlns="">
          <p:pic>
            <p:nvPicPr>
              <p:cNvPr id="1025" name="Ink 1024"/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1541520" y="2522520"/>
                <a:ext cx="139320" cy="14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1027" name="Ink 1026"/>
              <p14:cNvContentPartPr/>
              <p14:nvPr/>
            </p14:nvContentPartPr>
            <p14:xfrm>
              <a:off x="1436040" y="2435760"/>
              <a:ext cx="207360" cy="50400"/>
            </p14:xfrm>
          </p:contentPart>
        </mc:Choice>
        <mc:Fallback xmlns="">
          <p:pic>
            <p:nvPicPr>
              <p:cNvPr id="1027" name="Ink 1026"/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1419840" y="2372400"/>
                <a:ext cx="239400" cy="17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1028" name="Ink 1027"/>
              <p14:cNvContentPartPr/>
              <p14:nvPr/>
            </p14:nvContentPartPr>
            <p14:xfrm>
              <a:off x="1557360" y="2321640"/>
              <a:ext cx="214560" cy="43200"/>
            </p14:xfrm>
          </p:contentPart>
        </mc:Choice>
        <mc:Fallback xmlns="">
          <p:pic>
            <p:nvPicPr>
              <p:cNvPr id="1028" name="Ink 1027"/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1541520" y="2258280"/>
                <a:ext cx="246240" cy="16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1029" name="Ink 1028"/>
              <p14:cNvContentPartPr/>
              <p14:nvPr/>
            </p14:nvContentPartPr>
            <p14:xfrm>
              <a:off x="1664640" y="2471760"/>
              <a:ext cx="114480" cy="14400"/>
            </p14:xfrm>
          </p:contentPart>
        </mc:Choice>
        <mc:Fallback xmlns="">
          <p:pic>
            <p:nvPicPr>
              <p:cNvPr id="1029" name="Ink 1028"/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1648440" y="2408040"/>
                <a:ext cx="146520" cy="14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1030" name="Ink 1029"/>
              <p14:cNvContentPartPr/>
              <p14:nvPr/>
            </p14:nvContentPartPr>
            <p14:xfrm>
              <a:off x="1635840" y="2307240"/>
              <a:ext cx="100440" cy="7560"/>
            </p14:xfrm>
          </p:contentPart>
        </mc:Choice>
        <mc:Fallback xmlns="">
          <p:pic>
            <p:nvPicPr>
              <p:cNvPr id="1030" name="Ink 1029"/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1620000" y="2243880"/>
                <a:ext cx="132120" cy="13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1031" name="Ink 1030"/>
              <p14:cNvContentPartPr/>
              <p14:nvPr/>
            </p14:nvContentPartPr>
            <p14:xfrm>
              <a:off x="1728720" y="2386080"/>
              <a:ext cx="122040" cy="7200"/>
            </p14:xfrm>
          </p:contentPart>
        </mc:Choice>
        <mc:Fallback xmlns="">
          <p:pic>
            <p:nvPicPr>
              <p:cNvPr id="1031" name="Ink 1030"/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1712880" y="2322360"/>
                <a:ext cx="153720" cy="13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1032" name="Ink 1031"/>
              <p14:cNvContentPartPr/>
              <p14:nvPr/>
            </p14:nvContentPartPr>
            <p14:xfrm>
              <a:off x="1650240" y="2185920"/>
              <a:ext cx="371880" cy="71640"/>
            </p14:xfrm>
          </p:contentPart>
        </mc:Choice>
        <mc:Fallback xmlns="">
          <p:pic>
            <p:nvPicPr>
              <p:cNvPr id="1032" name="Ink 1031"/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1634400" y="2122560"/>
                <a:ext cx="40356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1033" name="Ink 1032"/>
              <p14:cNvContentPartPr/>
              <p14:nvPr/>
            </p14:nvContentPartPr>
            <p14:xfrm>
              <a:off x="1836000" y="2321640"/>
              <a:ext cx="121680" cy="28800"/>
            </p14:xfrm>
          </p:contentPart>
        </mc:Choice>
        <mc:Fallback xmlns="">
          <p:pic>
            <p:nvPicPr>
              <p:cNvPr id="1033" name="Ink 1032"/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1820160" y="2258280"/>
                <a:ext cx="153360" cy="15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1034" name="Ink 1033"/>
              <p14:cNvContentPartPr/>
              <p14:nvPr/>
            </p14:nvContentPartPr>
            <p14:xfrm>
              <a:off x="1836000" y="2214360"/>
              <a:ext cx="164520" cy="72000"/>
            </p14:xfrm>
          </p:contentPart>
        </mc:Choice>
        <mc:Fallback xmlns="">
          <p:pic>
            <p:nvPicPr>
              <p:cNvPr id="1034" name="Ink 1033"/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1820160" y="2151000"/>
                <a:ext cx="19620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1035" name="Ink 1034"/>
              <p14:cNvContentPartPr/>
              <p14:nvPr/>
            </p14:nvContentPartPr>
            <p14:xfrm>
              <a:off x="1836000" y="2193120"/>
              <a:ext cx="114480" cy="7560"/>
            </p14:xfrm>
          </p:contentPart>
        </mc:Choice>
        <mc:Fallback xmlns="">
          <p:pic>
            <p:nvPicPr>
              <p:cNvPr id="1035" name="Ink 1034"/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1820160" y="2129400"/>
                <a:ext cx="146160" cy="13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1036" name="Ink 1035"/>
              <p14:cNvContentPartPr/>
              <p14:nvPr/>
            </p14:nvContentPartPr>
            <p14:xfrm>
              <a:off x="1800360" y="2164320"/>
              <a:ext cx="300240" cy="36360"/>
            </p14:xfrm>
          </p:contentPart>
        </mc:Choice>
        <mc:Fallback xmlns="">
          <p:pic>
            <p:nvPicPr>
              <p:cNvPr id="1036" name="Ink 1035"/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1784520" y="2100960"/>
                <a:ext cx="331920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1037" name="Ink 1036"/>
              <p14:cNvContentPartPr/>
              <p14:nvPr/>
            </p14:nvContentPartPr>
            <p14:xfrm>
              <a:off x="1957320" y="2050200"/>
              <a:ext cx="271800" cy="360"/>
            </p14:xfrm>
          </p:contentPart>
        </mc:Choice>
        <mc:Fallback xmlns="">
          <p:pic>
            <p:nvPicPr>
              <p:cNvPr id="1037" name="Ink 1036"/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1941480" y="1986840"/>
                <a:ext cx="30348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2">
            <p14:nvContentPartPr>
              <p14:cNvPr id="1038" name="Ink 1037"/>
              <p14:cNvContentPartPr/>
              <p14:nvPr/>
            </p14:nvContentPartPr>
            <p14:xfrm>
              <a:off x="1957320" y="2050200"/>
              <a:ext cx="136080" cy="50400"/>
            </p14:xfrm>
          </p:contentPart>
        </mc:Choice>
        <mc:Fallback xmlns="">
          <p:pic>
            <p:nvPicPr>
              <p:cNvPr id="1038" name="Ink 1037"/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1941480" y="1986840"/>
                <a:ext cx="167760" cy="17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4">
            <p14:nvContentPartPr>
              <p14:cNvPr id="1039" name="Ink 1038"/>
              <p14:cNvContentPartPr/>
              <p14:nvPr/>
            </p14:nvContentPartPr>
            <p14:xfrm>
              <a:off x="2185920" y="1814400"/>
              <a:ext cx="164880" cy="7560"/>
            </p14:xfrm>
          </p:contentPart>
        </mc:Choice>
        <mc:Fallback xmlns="">
          <p:pic>
            <p:nvPicPr>
              <p:cNvPr id="1039" name="Ink 1038"/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2170080" y="1751040"/>
                <a:ext cx="196560" cy="13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6">
            <p14:nvContentPartPr>
              <p14:cNvPr id="1040" name="Ink 1039"/>
              <p14:cNvContentPartPr/>
              <p14:nvPr/>
            </p14:nvContentPartPr>
            <p14:xfrm>
              <a:off x="2250360" y="1885680"/>
              <a:ext cx="150480" cy="14760"/>
            </p14:xfrm>
          </p:contentPart>
        </mc:Choice>
        <mc:Fallback xmlns="">
          <p:pic>
            <p:nvPicPr>
              <p:cNvPr id="1040" name="Ink 1039"/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2234520" y="1822320"/>
                <a:ext cx="182160" cy="14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8">
            <p14:nvContentPartPr>
              <p14:cNvPr id="1041" name="Ink 1040"/>
              <p14:cNvContentPartPr/>
              <p14:nvPr/>
            </p14:nvContentPartPr>
            <p14:xfrm>
              <a:off x="2271600" y="1971720"/>
              <a:ext cx="157680" cy="36000"/>
            </p14:xfrm>
          </p:contentPart>
        </mc:Choice>
        <mc:Fallback xmlns="">
          <p:pic>
            <p:nvPicPr>
              <p:cNvPr id="1041" name="Ink 1040"/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2255760" y="1908000"/>
                <a:ext cx="189360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0">
            <p14:nvContentPartPr>
              <p14:cNvPr id="1042" name="Ink 1041"/>
              <p14:cNvContentPartPr/>
              <p14:nvPr/>
            </p14:nvContentPartPr>
            <p14:xfrm>
              <a:off x="2207520" y="1814400"/>
              <a:ext cx="314640" cy="121680"/>
            </p14:xfrm>
          </p:contentPart>
        </mc:Choice>
        <mc:Fallback xmlns="">
          <p:pic>
            <p:nvPicPr>
              <p:cNvPr id="1042" name="Ink 1041"/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2191680" y="1751040"/>
                <a:ext cx="346320" cy="24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2">
            <p14:nvContentPartPr>
              <p14:cNvPr id="1043" name="Ink 1042"/>
              <p14:cNvContentPartPr/>
              <p14:nvPr/>
            </p14:nvContentPartPr>
            <p14:xfrm>
              <a:off x="2093040" y="1878840"/>
              <a:ext cx="207720" cy="71640"/>
            </p14:xfrm>
          </p:contentPart>
        </mc:Choice>
        <mc:Fallback xmlns="">
          <p:pic>
            <p:nvPicPr>
              <p:cNvPr id="1043" name="Ink 1042"/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2077200" y="1815120"/>
                <a:ext cx="23940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4">
            <p14:nvContentPartPr>
              <p14:cNvPr id="1044" name="Ink 1043"/>
              <p14:cNvContentPartPr/>
              <p14:nvPr/>
            </p14:nvContentPartPr>
            <p14:xfrm>
              <a:off x="2286000" y="1243080"/>
              <a:ext cx="950400" cy="507240"/>
            </p14:xfrm>
          </p:contentPart>
        </mc:Choice>
        <mc:Fallback xmlns="">
          <p:pic>
            <p:nvPicPr>
              <p:cNvPr id="1044" name="Ink 1043"/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2270160" y="1179360"/>
                <a:ext cx="982080" cy="63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6">
            <p14:nvContentPartPr>
              <p14:cNvPr id="1045" name="Ink 1044"/>
              <p14:cNvContentPartPr/>
              <p14:nvPr/>
            </p14:nvContentPartPr>
            <p14:xfrm>
              <a:off x="299880" y="1135800"/>
              <a:ext cx="2958120" cy="2150640"/>
            </p14:xfrm>
          </p:contentPart>
        </mc:Choice>
        <mc:Fallback xmlns="">
          <p:pic>
            <p:nvPicPr>
              <p:cNvPr id="1045" name="Ink 1044"/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284040" y="1072440"/>
                <a:ext cx="2989800" cy="2277360"/>
              </a:xfrm>
              <a:prstGeom prst="rect">
                <a:avLst/>
              </a:prstGeom>
            </p:spPr>
          </p:pic>
        </mc:Fallback>
      </mc:AlternateContent>
      <p:sp>
        <p:nvSpPr>
          <p:cNvPr id="1046" name="TextBox 1045"/>
          <p:cNvSpPr txBox="1"/>
          <p:nvPr/>
        </p:nvSpPr>
        <p:spPr>
          <a:xfrm rot="19255502">
            <a:off x="600294" y="2317923"/>
            <a:ext cx="39233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Hammer head sharks use their wide eyes to give them a better range then a lot of other sharks, by spreading their special organs on their head they can find food easier.</a:t>
            </a:r>
          </a:p>
        </p:txBody>
      </p:sp>
    </p:spTree>
    <p:extLst>
      <p:ext uri="{BB962C8B-B14F-4D97-AF65-F5344CB8AC3E}">
        <p14:creationId xmlns:p14="http://schemas.microsoft.com/office/powerpoint/2010/main" val="410669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19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5011" y="0"/>
            <a:ext cx="47243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l19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751" y="-14142"/>
            <a:ext cx="47244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24400" y="5715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Lemon </a:t>
            </a:r>
            <a:r>
              <a:rPr lang="en-US" dirty="0" smtClean="0"/>
              <a:t>sharks live in the Caribbean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47188" y="152401"/>
            <a:ext cx="2067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Hammer head sharks live in the </a:t>
            </a:r>
            <a:r>
              <a:rPr lang="en-US" dirty="0" smtClean="0"/>
              <a:t>Pacific</a:t>
            </a:r>
            <a:r>
              <a:rPr lang="en-US" dirty="0" smtClean="0"/>
              <a:t>, Indian and the Atlantic ocean.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29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19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863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19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1"/>
            <a:ext cx="44577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48006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Lemon shark                                                                        Hammerhead shark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6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609600"/>
            <a:ext cx="6858000" cy="5201424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6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THAT’S ALL</a:t>
            </a:r>
            <a:endParaRPr lang="en-US" sz="16600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546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227</TotalTime>
  <Words>131</Words>
  <Application>Microsoft Office PowerPoint</Application>
  <PresentationFormat>On-screen Show (4:3)</PresentationFormat>
  <Paragraphs>13</Paragraphs>
  <Slides>7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sharks</vt:lpstr>
      <vt:lpstr>Lemon sharks</vt:lpstr>
      <vt:lpstr>Lemon sharks</vt:lpstr>
      <vt:lpstr>Hammer head sharks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sharks</dc:title>
  <dc:creator>Windows User</dc:creator>
  <cp:lastModifiedBy>Windows User</cp:lastModifiedBy>
  <cp:revision>25</cp:revision>
  <dcterms:created xsi:type="dcterms:W3CDTF">2013-02-22T20:16:37Z</dcterms:created>
  <dcterms:modified xsi:type="dcterms:W3CDTF">2013-04-03T19:35:40Z</dcterms:modified>
</cp:coreProperties>
</file>