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sldIdLst>
    <p:sldId id="256" r:id="rId2"/>
    <p:sldId id="266" r:id="rId3"/>
    <p:sldId id="257" r:id="rId4"/>
    <p:sldId id="258" r:id="rId5"/>
    <p:sldId id="272" r:id="rId6"/>
    <p:sldId id="259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70" r:id="rId15"/>
    <p:sldId id="271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3815" autoAdjust="0"/>
    <p:restoredTop sz="94692" autoAdjust="0"/>
  </p:normalViewPr>
  <p:slideViewPr>
    <p:cSldViewPr>
      <p:cViewPr varScale="1">
        <p:scale>
          <a:sx n="97" d="100"/>
          <a:sy n="97" d="100"/>
        </p:scale>
        <p:origin x="-114" y="-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00B05-7344-477B-BD50-67093C7DDD83}" type="datetimeFigureOut">
              <a:rPr lang="en-US" smtClean="0"/>
              <a:t>5/23/2013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B8C69-25F4-4CC6-96D8-4BB0247D0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50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B8C69-25F4-4CC6-96D8-4BB0247D094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446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D86440D-BC8B-40B4-939C-E9DF86EE0116}" type="datetimeFigureOut">
              <a:rPr lang="en-US" smtClean="0"/>
              <a:t>5/23/2013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1AD70E8-95A0-44F8-B53B-26AE8CD2FE6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440D-BC8B-40B4-939C-E9DF86EE0116}" type="datetimeFigureOut">
              <a:rPr lang="en-US" smtClean="0"/>
              <a:t>5/23/2013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70E8-95A0-44F8-B53B-26AE8CD2FE6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440D-BC8B-40B4-939C-E9DF86EE0116}" type="datetimeFigureOut">
              <a:rPr lang="en-US" smtClean="0"/>
              <a:t>5/23/2013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70E8-95A0-44F8-B53B-26AE8CD2FE6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440D-BC8B-40B4-939C-E9DF86EE0116}" type="datetimeFigureOut">
              <a:rPr lang="en-US" smtClean="0"/>
              <a:t>5/23/2013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70E8-95A0-44F8-B53B-26AE8CD2FE6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440D-BC8B-40B4-939C-E9DF86EE0116}" type="datetimeFigureOut">
              <a:rPr lang="en-US" smtClean="0"/>
              <a:t>5/23/2013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70E8-95A0-44F8-B53B-26AE8CD2FE6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440D-BC8B-40B4-939C-E9DF86EE0116}" type="datetimeFigureOut">
              <a:rPr lang="en-US" smtClean="0"/>
              <a:t>5/23/2013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70E8-95A0-44F8-B53B-26AE8CD2FE6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440D-BC8B-40B4-939C-E9DF86EE0116}" type="datetimeFigureOut">
              <a:rPr lang="en-US" smtClean="0"/>
              <a:t>5/23/2013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70E8-95A0-44F8-B53B-26AE8CD2FE6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440D-BC8B-40B4-939C-E9DF86EE0116}" type="datetimeFigureOut">
              <a:rPr lang="en-US" smtClean="0"/>
              <a:t>5/23/2013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70E8-95A0-44F8-B53B-26AE8CD2FE6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440D-BC8B-40B4-939C-E9DF86EE0116}" type="datetimeFigureOut">
              <a:rPr lang="en-US" smtClean="0"/>
              <a:t>5/23/2013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70E8-95A0-44F8-B53B-26AE8CD2FE6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440D-BC8B-40B4-939C-E9DF86EE0116}" type="datetimeFigureOut">
              <a:rPr lang="en-US" smtClean="0"/>
              <a:t>5/23/2013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70E8-95A0-44F8-B53B-26AE8CD2FE6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440D-BC8B-40B4-939C-E9DF86EE0116}" type="datetimeFigureOut">
              <a:rPr lang="en-US" smtClean="0"/>
              <a:t>5/23/2013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70E8-95A0-44F8-B53B-26AE8CD2FE6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D86440D-BC8B-40B4-939C-E9DF86EE0116}" type="datetimeFigureOut">
              <a:rPr lang="en-US" smtClean="0"/>
              <a:t>5/23/2013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1AD70E8-95A0-44F8-B53B-26AE8CD2FE6D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sinkholes    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Alivia Curtis Zack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79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Sinkholes can be up to 600 meters deep</a:t>
            </a:r>
          </a:p>
          <a:p>
            <a:endParaRPr lang="en-US" dirty="0"/>
          </a:p>
          <a:p>
            <a:r>
              <a:rPr lang="en-US" dirty="0" smtClean="0"/>
              <a:t>If this ever happens don’t worry if it damages your house or apartment neighbors are most likely to help you out.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They can also collapse a house into itself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038600"/>
            <a:ext cx="263366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46592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SINKHOLE FUNFACTS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667000" y="2057400"/>
            <a:ext cx="4023360" cy="4005072"/>
          </a:xfrm>
        </p:spPr>
        <p:txBody>
          <a:bodyPr>
            <a:normAutofit/>
          </a:bodyPr>
          <a:lstStyle/>
          <a:p>
            <a:r>
              <a:rPr lang="en-US" dirty="0" smtClean="0"/>
              <a:t>THERE ARE TWO TYPES OF SINKHOLES SOLUTION AND SUBSIDENCE.</a:t>
            </a:r>
          </a:p>
          <a:p>
            <a:r>
              <a:rPr lang="en-US" dirty="0" smtClean="0"/>
              <a:t>THE STATES FLORIDA, TEXAS,KENTUCKY,ALABAMA,</a:t>
            </a:r>
          </a:p>
          <a:p>
            <a:r>
              <a:rPr lang="en-US" dirty="0" smtClean="0"/>
              <a:t>MISSOURI,TENNESSEE, AND PENSILVANIA 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125054"/>
            <a:ext cx="240188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05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Florida sinkhole map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00"/>
            <a:ext cx="4248150" cy="4132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513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Pictures of sinkholes</a:t>
            </a:r>
            <a:endParaRPr lang="en-US" dirty="0"/>
          </a:p>
        </p:txBody>
      </p:sp>
      <p:pic>
        <p:nvPicPr>
          <p:cNvPr id="2052" name="Picture 4" descr="P:\Mrs. Holmgren's Class\Science\Changing Earth PPT\4Ho\ZAC\ur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57400"/>
            <a:ext cx="5257800" cy="394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0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Pictures of sinkholes 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53312"/>
            <a:ext cx="2859220" cy="2137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3023">
            <a:off x="1495539" y="2250667"/>
            <a:ext cx="2601213" cy="3911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009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Sinkholes can be very dangerous they can suck people in there.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Its so deadly that it can suck up your house. P.s. its safer to be inside your home then outside.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962400"/>
            <a:ext cx="3048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701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Ending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438400" y="2133600"/>
            <a:ext cx="4023360" cy="4005072"/>
          </a:xfrm>
        </p:spPr>
        <p:txBody>
          <a:bodyPr/>
          <a:lstStyle/>
          <a:p>
            <a:r>
              <a:rPr lang="en-US" dirty="0" smtClean="0"/>
              <a:t>Thanks for reading hope it help your family!!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61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Weathering and erosion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2127564"/>
            <a:ext cx="3200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       WEATHERING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THE DECOMPOTION OF ROCKS,SOIL AND MINERALS.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81200"/>
            <a:ext cx="3200400" cy="452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34550" y="2148689"/>
            <a:ext cx="3733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EROSION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WHEN SOMETHING GETS PUSHED TO ANOTHER AREA.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581400"/>
            <a:ext cx="3962400" cy="267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02377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resources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Wood cucumbers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Oil iron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1150" y="19812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Renewable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48200" y="19812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nonrenewable</a:t>
            </a:r>
            <a:endParaRPr lang="en-US" dirty="0"/>
          </a:p>
        </p:txBody>
      </p:sp>
      <p:pic>
        <p:nvPicPr>
          <p:cNvPr id="1026" name="Picture 2" descr="View detail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0040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03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Sinkholes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Sinkholes can cause a lot of destruction. Sinkholes are most common in watery areas like Florida.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There so dangerous they can swallow whole cars!!!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3429000"/>
            <a:ext cx="176212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MS900388552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H="1">
            <a:off x="7504162" y="76200"/>
            <a:ext cx="45719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06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 it be prevented?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2416" y="2362200"/>
            <a:ext cx="5510784" cy="3444240"/>
          </a:xfrm>
        </p:spPr>
        <p:txBody>
          <a:bodyPr/>
          <a:lstStyle/>
          <a:p>
            <a:r>
              <a:rPr lang="en-US" dirty="0" smtClean="0"/>
              <a:t>No sinkholes can not be prevented.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044" y="3657600"/>
            <a:ext cx="1974850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65" y="3622705"/>
            <a:ext cx="2713037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4882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got its name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got its name because it is a hole that sinks in the ground.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383788"/>
            <a:ext cx="4572000" cy="2575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5959348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CAN SWALLOW THREE OR MAYBE MORE CARS.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53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react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see a sinkhole forming calmly get out of the area.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962400"/>
            <a:ext cx="24622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796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50021" y="914401"/>
            <a:ext cx="4114800" cy="6634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It Can </a:t>
            </a:r>
            <a:r>
              <a:rPr lang="en-US" dirty="0"/>
              <a:t>be </a:t>
            </a:r>
            <a:r>
              <a:rPr lang="en-US" dirty="0" smtClean="0"/>
              <a:t>predicted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295400" y="2286000"/>
            <a:ext cx="4824984" cy="3657600"/>
          </a:xfrm>
        </p:spPr>
        <p:txBody>
          <a:bodyPr/>
          <a:lstStyle/>
          <a:p>
            <a:r>
              <a:rPr lang="en-US" dirty="0" smtClean="0"/>
              <a:t>Scientists have come up with technology to read cave so you can find sinkhole caverns before they collapse.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402435"/>
            <a:ext cx="2438400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40922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Pictures of sinkholes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4820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793654"/>
            <a:ext cx="24384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94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244</TotalTime>
  <Words>266</Words>
  <Application>Microsoft Office PowerPoint</Application>
  <PresentationFormat>On-screen Show (4:3)</PresentationFormat>
  <Paragraphs>67</Paragraphs>
  <Slides>16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Austin</vt:lpstr>
      <vt:lpstr>sinkholes      </vt:lpstr>
      <vt:lpstr>Weathering and erosion</vt:lpstr>
      <vt:lpstr>Natural resources </vt:lpstr>
      <vt:lpstr>Sinkholes</vt:lpstr>
      <vt:lpstr>Can  it be prevented?</vt:lpstr>
      <vt:lpstr>How it got its name</vt:lpstr>
      <vt:lpstr>How we react </vt:lpstr>
      <vt:lpstr>It Can be predicted </vt:lpstr>
      <vt:lpstr>Pictures of sinkholes</vt:lpstr>
      <vt:lpstr>facts</vt:lpstr>
      <vt:lpstr>SINKHOLE FUNFACTS</vt:lpstr>
      <vt:lpstr>Florida sinkhole map</vt:lpstr>
      <vt:lpstr>Pictures of sinkholes</vt:lpstr>
      <vt:lpstr>Pictures of sinkholes </vt:lpstr>
      <vt:lpstr>Safety  </vt:lpstr>
      <vt:lpstr>Ending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25</cp:revision>
  <dcterms:created xsi:type="dcterms:W3CDTF">2013-05-03T13:28:34Z</dcterms:created>
  <dcterms:modified xsi:type="dcterms:W3CDTF">2013-05-23T15:10:54Z</dcterms:modified>
</cp:coreProperties>
</file>