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
  </p:notesMasterIdLst>
  <p:sldIdLst>
    <p:sldId id="256" r:id="rId2"/>
    <p:sldId id="261" r:id="rId3"/>
    <p:sldId id="260" r:id="rId4"/>
    <p:sldId id="262" r:id="rId5"/>
    <p:sldId id="263" r:id="rId6"/>
    <p:sldId id="264" r:id="rId7"/>
    <p:sldId id="259"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E8D87D-637D-4CDA-B8CF-6B8F2AEF32B6}" type="datetimeFigureOut">
              <a:rPr lang="en-US" smtClean="0"/>
              <a:t>4/2/2013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55A059-97BD-447A-B582-C3C47EC02817}" type="slidenum">
              <a:rPr lang="en-US" smtClean="0"/>
              <a:t>‹#›</a:t>
            </a:fld>
            <a:endParaRPr lang="en-US" dirty="0"/>
          </a:p>
        </p:txBody>
      </p:sp>
    </p:spTree>
    <p:extLst>
      <p:ext uri="{BB962C8B-B14F-4D97-AF65-F5344CB8AC3E}">
        <p14:creationId xmlns:p14="http://schemas.microsoft.com/office/powerpoint/2010/main" val="442460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55A059-97BD-447A-B582-C3C47EC02817}" type="slidenum">
              <a:rPr lang="en-US" smtClean="0"/>
              <a:t>7</a:t>
            </a:fld>
            <a:endParaRPr lang="en-US" dirty="0"/>
          </a:p>
        </p:txBody>
      </p:sp>
    </p:spTree>
    <p:extLst>
      <p:ext uri="{BB962C8B-B14F-4D97-AF65-F5344CB8AC3E}">
        <p14:creationId xmlns:p14="http://schemas.microsoft.com/office/powerpoint/2010/main" val="30692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BC32E6-2419-44A6-9FC2-3ECC5EAC4501}" type="datetimeFigureOut">
              <a:rPr lang="en-US" smtClean="0"/>
              <a:t>4/2/2013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7A5478-D542-4390-B502-63E6AE98CFEF}"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C32E6-2419-44A6-9FC2-3ECC5EAC4501}" type="datetimeFigureOut">
              <a:rPr lang="en-US" smtClean="0"/>
              <a:t>4/2/2013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7A5478-D542-4390-B502-63E6AE98CFE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C32E6-2419-44A6-9FC2-3ECC5EAC4501}" type="datetimeFigureOut">
              <a:rPr lang="en-US" smtClean="0"/>
              <a:t>4/2/2013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7A5478-D542-4390-B502-63E6AE98CFE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BC32E6-2419-44A6-9FC2-3ECC5EAC4501}" type="datetimeFigureOut">
              <a:rPr lang="en-US" smtClean="0"/>
              <a:t>4/2/2013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7A5478-D542-4390-B502-63E6AE98CFE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F7BC32E6-2419-44A6-9FC2-3ECC5EAC4501}" type="datetimeFigureOut">
              <a:rPr lang="en-US" smtClean="0"/>
              <a:t>4/2/2013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7A5478-D542-4390-B502-63E6AE98CFE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BC32E6-2419-44A6-9FC2-3ECC5EAC4501}" type="datetimeFigureOut">
              <a:rPr lang="en-US" smtClean="0"/>
              <a:t>4/2/2013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7A5478-D542-4390-B502-63E6AE98CFEF}"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BC32E6-2419-44A6-9FC2-3ECC5EAC4501}" type="datetimeFigureOut">
              <a:rPr lang="en-US" smtClean="0"/>
              <a:t>4/2/2013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7A5478-D542-4390-B502-63E6AE98CFE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BC32E6-2419-44A6-9FC2-3ECC5EAC4501}" type="datetimeFigureOut">
              <a:rPr lang="en-US" smtClean="0"/>
              <a:t>4/2/2013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7A5478-D542-4390-B502-63E6AE98CFE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BC32E6-2419-44A6-9FC2-3ECC5EAC4501}" type="datetimeFigureOut">
              <a:rPr lang="en-US" smtClean="0"/>
              <a:t>4/2/2013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7A5478-D542-4390-B502-63E6AE98CFE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F7BC32E6-2419-44A6-9FC2-3ECC5EAC4501}" type="datetimeFigureOut">
              <a:rPr lang="en-US" smtClean="0"/>
              <a:t>4/2/2013</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E17A5478-D542-4390-B502-63E6AE98CFE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C32E6-2419-44A6-9FC2-3ECC5EAC4501}" type="datetimeFigureOut">
              <a:rPr lang="en-US" smtClean="0"/>
              <a:t>4/2/2013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7A5478-D542-4390-B502-63E6AE98CFE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F7BC32E6-2419-44A6-9FC2-3ECC5EAC4501}" type="datetimeFigureOut">
              <a:rPr lang="en-US" smtClean="0"/>
              <a:t>4/2/2013</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E17A5478-D542-4390-B502-63E6AE98CFE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r>
              <a:rPr lang="en-US" dirty="0" smtClean="0"/>
              <a:t>      superstar action!</a:t>
            </a:r>
            <a:endParaRPr lang="en-US" dirty="0"/>
          </a:p>
        </p:txBody>
      </p:sp>
      <p:sp>
        <p:nvSpPr>
          <p:cNvPr id="3" name="Subtitle 2"/>
          <p:cNvSpPr>
            <a:spLocks noGrp="1"/>
          </p:cNvSpPr>
          <p:nvPr>
            <p:ph type="subTitle" idx="1"/>
          </p:nvPr>
        </p:nvSpPr>
        <p:spPr/>
        <p:txBody>
          <a:bodyPr/>
          <a:lstStyle/>
          <a:p>
            <a:r>
              <a:rPr lang="en-US" dirty="0" smtClean="0"/>
              <a:t>                By: Garrett sage</a:t>
            </a:r>
            <a:endParaRPr lang="en-US" dirty="0"/>
          </a:p>
        </p:txBody>
      </p:sp>
    </p:spTree>
    <p:extLst>
      <p:ext uri="{BB962C8B-B14F-4D97-AF65-F5344CB8AC3E}">
        <p14:creationId xmlns:p14="http://schemas.microsoft.com/office/powerpoint/2010/main" val="115000246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228600"/>
            <a:ext cx="7520940" cy="4451877"/>
          </a:xfrm>
        </p:spPr>
        <p:txBody>
          <a:bodyPr/>
          <a:lstStyle/>
          <a:p>
            <a:r>
              <a:rPr lang="en-US" dirty="0" smtClean="0"/>
              <a:t>Do you know a famous actor who is awesome and has been around for quite a long time ? Do you? Well I do, Jackie Chan.  He was born April 7, 1954 at Victoria Peak. </a:t>
            </a:r>
            <a:r>
              <a:rPr lang="en-US" dirty="0" smtClean="0"/>
              <a:t>He has four siblings. They </a:t>
            </a:r>
            <a:r>
              <a:rPr lang="en-US" dirty="0" smtClean="0"/>
              <a:t>are </a:t>
            </a:r>
            <a:r>
              <a:rPr lang="en-US" dirty="0" smtClean="0"/>
              <a:t>Fang Shiseng, Fang  Shide, Yulan Chan and Guilan Chan. His parents are Lily Chan and Charles Chan. He is a young 58 years old right now and his wife is Lin Feng-Jiao. His children are Jaycee Chan and Etta Ng Chok Lam.</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828800"/>
            <a:ext cx="4165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5886023"/>
      </p:ext>
    </p:extLst>
  </p:cSld>
  <p:clrMapOvr>
    <a:masterClrMapping/>
  </p:clrMapOvr>
  <mc:AlternateContent xmlns:mc="http://schemas.openxmlformats.org/markup-compatibility/2006">
    <mc:Choice xmlns:p14="http://schemas.microsoft.com/office/powerpoint/2010/main" Requires="p14">
      <p:transition spd="slow" p14:dur="3000">
        <p14:shred pattern="rectangle" dir="ou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457200"/>
            <a:ext cx="8534400" cy="1754326"/>
          </a:xfrm>
          <a:prstGeom prst="rect">
            <a:avLst/>
          </a:prstGeom>
          <a:noFill/>
        </p:spPr>
        <p:txBody>
          <a:bodyPr wrap="square" rtlCol="0">
            <a:spAutoFit/>
          </a:bodyPr>
          <a:lstStyle/>
          <a:p>
            <a:r>
              <a:rPr lang="en-US" dirty="0" smtClean="0"/>
              <a:t>Jackie Chan was the voice of Monkey in </a:t>
            </a:r>
            <a:r>
              <a:rPr lang="en-US" u="sng" dirty="0" smtClean="0"/>
              <a:t>Kung Fu Panda</a:t>
            </a:r>
            <a:r>
              <a:rPr lang="en-US" dirty="0" smtClean="0"/>
              <a:t>. It was aired June 6, 2008 and  was rated PG. The directors were John Wayne Stevenson and Mark Osborne. One of his other movies was </a:t>
            </a:r>
            <a:r>
              <a:rPr lang="en-US" u="sng" dirty="0" smtClean="0"/>
              <a:t>The Karate Kid </a:t>
            </a:r>
            <a:r>
              <a:rPr lang="en-US" dirty="0" smtClean="0"/>
              <a:t>and it is one of </a:t>
            </a:r>
            <a:r>
              <a:rPr lang="en-US" dirty="0" smtClean="0"/>
              <a:t>my </a:t>
            </a:r>
            <a:r>
              <a:rPr lang="en-US" dirty="0" smtClean="0"/>
              <a:t>favorites. The release date was June 11, 2010 and is also rated PG. The director was Harold Zwart. Jackie is now the official holder for the Guinness World Record for the most credits in one movie AND the most stunts by a living actor. You go Jackie Chan! </a:t>
            </a:r>
            <a:endParaRPr lang="en-US" dirty="0"/>
          </a:p>
        </p:txBody>
      </p:sp>
      <p:sp>
        <p:nvSpPr>
          <p:cNvPr id="6" name="TextBox 5"/>
          <p:cNvSpPr txBox="1"/>
          <p:nvPr/>
        </p:nvSpPr>
        <p:spPr>
          <a:xfrm>
            <a:off x="1752600" y="2655332"/>
            <a:ext cx="5181600" cy="2221468"/>
          </a:xfrm>
          <a:prstGeom prst="rect">
            <a:avLst/>
          </a:prstGeom>
          <a:noFill/>
        </p:spPr>
        <p:txBody>
          <a:bodyPr wrap="square" rtlCol="0">
            <a:spAutoFit/>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745" y="2523161"/>
            <a:ext cx="2190750" cy="2402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46932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Other movies he was in</a:t>
            </a:r>
            <a:endParaRPr lang="en-US" dirty="0"/>
          </a:p>
        </p:txBody>
      </p:sp>
      <p:sp>
        <p:nvSpPr>
          <p:cNvPr id="3" name="Content Placeholder 2"/>
          <p:cNvSpPr>
            <a:spLocks noGrp="1"/>
          </p:cNvSpPr>
          <p:nvPr>
            <p:ph idx="1"/>
          </p:nvPr>
        </p:nvSpPr>
        <p:spPr>
          <a:xfrm>
            <a:off x="990600" y="1066800"/>
            <a:ext cx="7520940" cy="3579849"/>
          </a:xfrm>
        </p:spPr>
        <p:txBody>
          <a:bodyPr/>
          <a:lstStyle/>
          <a:p>
            <a:pPr>
              <a:buFont typeface="Arial" pitchFamily="34" charset="0"/>
              <a:buChar char="•"/>
            </a:pPr>
            <a:r>
              <a:rPr lang="en-US" u="sng" dirty="0" smtClean="0"/>
              <a:t>The Spy Next Door </a:t>
            </a:r>
            <a:r>
              <a:rPr lang="en-US" dirty="0" smtClean="0"/>
              <a:t>rated: PG</a:t>
            </a:r>
          </a:p>
          <a:p>
            <a:pPr>
              <a:buFont typeface="Arial" pitchFamily="34" charset="0"/>
              <a:buChar char="•"/>
            </a:pPr>
            <a:r>
              <a:rPr lang="en-US" u="sng" dirty="0" smtClean="0"/>
              <a:t>Kung Fu Panda 2 </a:t>
            </a:r>
            <a:r>
              <a:rPr lang="en-US" dirty="0" smtClean="0"/>
              <a:t>rated: PG</a:t>
            </a:r>
          </a:p>
          <a:p>
            <a:pPr>
              <a:buFont typeface="Arial" pitchFamily="34" charset="0"/>
              <a:buChar char="•"/>
            </a:pPr>
            <a:r>
              <a:rPr lang="en-US" u="sng" dirty="0" smtClean="0"/>
              <a:t>Around The World In 80 Days </a:t>
            </a:r>
            <a:r>
              <a:rPr lang="en-US" dirty="0" smtClean="0"/>
              <a:t>rated: PG</a:t>
            </a:r>
          </a:p>
          <a:p>
            <a:pPr marL="285750" indent="-285750">
              <a:buFont typeface="Arial" pitchFamily="34" charset="0"/>
              <a:buChar char="•"/>
            </a:pPr>
            <a:r>
              <a:rPr lang="en-US" dirty="0"/>
              <a:t> </a:t>
            </a:r>
            <a:r>
              <a:rPr lang="en-US" u="sng" dirty="0" smtClean="0"/>
              <a:t>The Cannonball Run</a:t>
            </a:r>
            <a:r>
              <a:rPr lang="en-US" dirty="0" smtClean="0"/>
              <a:t> rated: PG</a:t>
            </a:r>
          </a:p>
          <a:p>
            <a:pPr>
              <a:buFont typeface="Arial" pitchFamily="34" charset="0"/>
              <a:buChar char="•"/>
            </a:pPr>
            <a:r>
              <a:rPr lang="en-US" u="sng" dirty="0" smtClean="0"/>
              <a:t>Rush Hour  3 </a:t>
            </a:r>
            <a:r>
              <a:rPr lang="en-US" dirty="0" smtClean="0"/>
              <a:t>rated: PG-13</a:t>
            </a:r>
          </a:p>
          <a:p>
            <a:pPr>
              <a:buFont typeface="Arial" pitchFamily="34" charset="0"/>
              <a:buChar char="•"/>
            </a:pPr>
            <a:r>
              <a:rPr lang="en-US" u="sng" dirty="0" smtClean="0"/>
              <a:t>The Forbidden Kingdom </a:t>
            </a:r>
            <a:r>
              <a:rPr lang="en-US" dirty="0" smtClean="0"/>
              <a:t>rated: PG-13</a:t>
            </a:r>
          </a:p>
          <a:p>
            <a:pPr>
              <a:buFont typeface="Arial" pitchFamily="34" charset="0"/>
              <a:buChar char="•"/>
            </a:pPr>
            <a:r>
              <a:rPr lang="en-US" u="sng" dirty="0" smtClean="0"/>
              <a:t>Shanghai Noon </a:t>
            </a:r>
            <a:r>
              <a:rPr lang="en-US" dirty="0" smtClean="0"/>
              <a:t>rated: PG-13</a:t>
            </a:r>
          </a:p>
          <a:p>
            <a:pPr>
              <a:buFont typeface="Arial" pitchFamily="34" charset="0"/>
              <a:buChar char="•"/>
            </a:pPr>
            <a:r>
              <a:rPr lang="en-US" u="sng" dirty="0" smtClean="0"/>
              <a:t>Who Am I? </a:t>
            </a:r>
            <a:r>
              <a:rPr lang="en-US" dirty="0" smtClean="0"/>
              <a:t>rated: PG-13</a:t>
            </a:r>
          </a:p>
          <a:p>
            <a:pPr>
              <a:buFont typeface="Arial" pitchFamily="34" charset="0"/>
              <a:buChar char="•"/>
            </a:pPr>
            <a:r>
              <a:rPr lang="en-US" u="sng" dirty="0" smtClean="0"/>
              <a:t>Rush Hour </a:t>
            </a:r>
            <a:r>
              <a:rPr lang="en-US" dirty="0" smtClean="0"/>
              <a:t>rated: PG-13</a:t>
            </a:r>
          </a:p>
          <a:p>
            <a:pPr>
              <a:buFont typeface="Arial" pitchFamily="34" charset="0"/>
              <a:buChar char="•"/>
            </a:pPr>
            <a:r>
              <a:rPr lang="en-US" u="sng" dirty="0" smtClean="0"/>
              <a:t>Project A</a:t>
            </a:r>
            <a:r>
              <a:rPr lang="en-US" dirty="0" smtClean="0"/>
              <a:t> rated: PG-13</a:t>
            </a:r>
          </a:p>
        </p:txBody>
      </p:sp>
    </p:spTree>
    <p:extLst>
      <p:ext uri="{BB962C8B-B14F-4D97-AF65-F5344CB8AC3E}">
        <p14:creationId xmlns:p14="http://schemas.microsoft.com/office/powerpoint/2010/main" val="394465260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81000"/>
            <a:ext cx="7391400" cy="381000"/>
          </a:xfrm>
          <a:prstGeom prst="rect">
            <a:avLst/>
          </a:prstGeom>
          <a:noFill/>
        </p:spPr>
        <p:txBody>
          <a:bodyPr wrap="square" rtlCol="0">
            <a:spAutoFit/>
          </a:bodyPr>
          <a:lstStyle/>
          <a:p>
            <a:r>
              <a:rPr lang="en-US" dirty="0" smtClean="0"/>
              <a:t>                                  Jackie Chan’s Favorite’s</a:t>
            </a:r>
            <a:endParaRPr lang="en-US" dirty="0"/>
          </a:p>
        </p:txBody>
      </p:sp>
      <p:sp>
        <p:nvSpPr>
          <p:cNvPr id="4" name="TextBox 3"/>
          <p:cNvSpPr txBox="1"/>
          <p:nvPr/>
        </p:nvSpPr>
        <p:spPr>
          <a:xfrm>
            <a:off x="958273" y="1295400"/>
            <a:ext cx="7010400" cy="2585323"/>
          </a:xfrm>
          <a:prstGeom prst="rect">
            <a:avLst/>
          </a:prstGeom>
          <a:noFill/>
        </p:spPr>
        <p:txBody>
          <a:bodyPr wrap="square" rtlCol="0">
            <a:spAutoFit/>
          </a:bodyPr>
          <a:lstStyle/>
          <a:p>
            <a:pPr marL="285750" indent="-285750">
              <a:buFont typeface="Arial" pitchFamily="34" charset="0"/>
              <a:buChar char="•"/>
            </a:pPr>
            <a:r>
              <a:rPr lang="en-US" dirty="0" smtClean="0"/>
              <a:t>Favorite Color: Blue</a:t>
            </a:r>
          </a:p>
          <a:p>
            <a:pPr marL="285750" indent="-285750">
              <a:buFont typeface="Arial" pitchFamily="34" charset="0"/>
              <a:buChar char="•"/>
            </a:pPr>
            <a:endParaRPr lang="en-US" dirty="0" smtClean="0"/>
          </a:p>
          <a:p>
            <a:pPr marL="285750" indent="-285750">
              <a:buFont typeface="Arial" pitchFamily="34" charset="0"/>
              <a:buChar char="•"/>
            </a:pPr>
            <a:r>
              <a:rPr lang="en-US" dirty="0" smtClean="0"/>
              <a:t>Favorite Place Sushi Shops</a:t>
            </a:r>
          </a:p>
          <a:p>
            <a:pPr marL="285750" indent="-285750">
              <a:buFont typeface="Arial" pitchFamily="34" charset="0"/>
              <a:buChar char="•"/>
            </a:pPr>
            <a:endParaRPr lang="en-US" dirty="0" smtClean="0"/>
          </a:p>
          <a:p>
            <a:pPr marL="285750" indent="-285750">
              <a:buFont typeface="Arial" pitchFamily="34" charset="0"/>
              <a:buChar char="•"/>
            </a:pPr>
            <a:r>
              <a:rPr lang="en-US" dirty="0" smtClean="0"/>
              <a:t>Favorite Food: Sushi</a:t>
            </a:r>
          </a:p>
          <a:p>
            <a:endParaRPr lang="en-US" dirty="0" smtClean="0"/>
          </a:p>
          <a:p>
            <a:pPr marL="285750" indent="-285750">
              <a:buFont typeface="Arial" pitchFamily="34" charset="0"/>
              <a:buChar char="•"/>
            </a:pPr>
            <a:r>
              <a:rPr lang="en-US" dirty="0" smtClean="0"/>
              <a:t>Favorite Animal: North American Black Bear</a:t>
            </a:r>
          </a:p>
          <a:p>
            <a:pPr marL="285750" indent="-285750">
              <a:buFont typeface="Arial" pitchFamily="34" charset="0"/>
              <a:buChar char="•"/>
            </a:pPr>
            <a:endParaRPr lang="en-US" dirty="0" smtClean="0"/>
          </a:p>
          <a:p>
            <a:pPr marL="285750" indent="-285750">
              <a:buFont typeface="Arial" pitchFamily="34" charset="0"/>
              <a:buChar char="•"/>
            </a:pPr>
            <a:r>
              <a:rPr lang="en-US" dirty="0" smtClean="0"/>
              <a:t>Favorite Movie: An Inconvenient Truth</a:t>
            </a:r>
          </a:p>
        </p:txBody>
      </p:sp>
    </p:spTree>
    <p:extLst>
      <p:ext uri="{BB962C8B-B14F-4D97-AF65-F5344CB8AC3E}">
        <p14:creationId xmlns:p14="http://schemas.microsoft.com/office/powerpoint/2010/main" val="2846581473"/>
      </p:ext>
    </p:extLst>
  </p:cSld>
  <p:clrMapOvr>
    <a:masterClrMapping/>
  </p:clrMapOvr>
  <mc:AlternateContent xmlns:mc="http://schemas.openxmlformats.org/markup-compatibility/2006">
    <mc:Choice xmlns:p14="http://schemas.microsoft.com/office/powerpoint/2010/main" Requires="p14">
      <p:transition spd="slow" p14:dur="2500">
        <p:checker dir="vert"/>
      </p:transition>
    </mc:Choice>
    <mc:Fallback>
      <p:transition spd="slow">
        <p:checker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22960" y="1097280"/>
            <a:ext cx="6873240" cy="3703320"/>
          </a:xfrm>
        </p:spPr>
        <p:txBody>
          <a:bodyPr>
            <a:normAutofit/>
          </a:bodyPr>
          <a:lstStyle/>
          <a:p>
            <a:r>
              <a:rPr lang="en-US" sz="4000" dirty="0" smtClean="0"/>
              <a:t>Did you know Jackie Chan make’s 4,563,546 dollars a year! Do you know how much he would get in 5 years? </a:t>
            </a:r>
            <a:endParaRPr lang="en-US" dirty="0"/>
          </a:p>
          <a:p>
            <a:r>
              <a:rPr lang="en-US" sz="4000" dirty="0" smtClean="0"/>
              <a:t>                 (</a:t>
            </a:r>
            <a:r>
              <a:rPr lang="en-US" dirty="0" smtClean="0"/>
              <a:t>22,817,730</a:t>
            </a:r>
            <a:r>
              <a:rPr lang="en-US" sz="4000" dirty="0" smtClean="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884055"/>
            <a:ext cx="1666543"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520694"/>
            <a:ext cx="1828800" cy="149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76201"/>
            <a:ext cx="1668852" cy="2083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1579418" cy="126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1" y="78128"/>
            <a:ext cx="1676400" cy="118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47735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22960" y="1066800"/>
            <a:ext cx="6568440" cy="3742944"/>
          </a:xfrm>
        </p:spPr>
        <p:txBody>
          <a:bodyPr>
            <a:normAutofit fontScale="92500" lnSpcReduction="10000"/>
          </a:bodyPr>
          <a:lstStyle/>
          <a:p>
            <a:pPr algn="ctr"/>
            <a:r>
              <a:rPr lang="en-US" sz="1800" dirty="0" smtClean="0"/>
              <a:t>        And </a:t>
            </a:r>
            <a:r>
              <a:rPr lang="en-US" sz="1800" dirty="0"/>
              <a:t>that’s all for Superstar Action I’ll see you next time!</a:t>
            </a:r>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pPr algn="ctr"/>
            <a:r>
              <a:rPr lang="en-US" sz="1800" dirty="0" smtClean="0"/>
              <a:t>    </a:t>
            </a:r>
            <a:r>
              <a:rPr lang="en-US" sz="1800" dirty="0"/>
              <a:t>You have to love those pups!</a:t>
            </a:r>
          </a:p>
        </p:txBody>
      </p:sp>
      <p:sp>
        <p:nvSpPr>
          <p:cNvPr id="4" name="Title 3"/>
          <p:cNvSpPr>
            <a:spLocks noGrp="1"/>
          </p:cNvSpPr>
          <p:nvPr>
            <p:ph type="title"/>
          </p:nvPr>
        </p:nvSpPr>
        <p:spPr/>
        <p:txBody>
          <a:bodyPr/>
          <a:lstStyle/>
          <a:p>
            <a:r>
              <a:rPr lang="en-US" dirty="0" smtClean="0"/>
              <a:t>      </a:t>
            </a:r>
            <a:r>
              <a:rPr lang="en-US" dirty="0" smtClean="0"/>
              <a:t> </a:t>
            </a:r>
            <a:r>
              <a:rPr lang="en-US" dirty="0" smtClean="0"/>
              <a:t>one more Picture of Jackie Chan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47800"/>
            <a:ext cx="4953000" cy="30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96966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181</TotalTime>
  <Words>362</Words>
  <Application>Microsoft Office PowerPoint</Application>
  <PresentationFormat>On-screen Show (4:3)</PresentationFormat>
  <Paragraphs>40</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Angles</vt:lpstr>
      <vt:lpstr>       superstar action!</vt:lpstr>
      <vt:lpstr>PowerPoint Presentation</vt:lpstr>
      <vt:lpstr>PowerPoint Presentation</vt:lpstr>
      <vt:lpstr>              Other movies he was in</vt:lpstr>
      <vt:lpstr>PowerPoint Presentation</vt:lpstr>
      <vt:lpstr>PowerPoint Presentation</vt:lpstr>
      <vt:lpstr>       one more Picture of Jackie Chan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superstar action!</dc:title>
  <dc:creator>Windows User</dc:creator>
  <cp:lastModifiedBy>Windows User</cp:lastModifiedBy>
  <cp:revision>19</cp:revision>
  <dcterms:created xsi:type="dcterms:W3CDTF">2013-02-19T20:16:31Z</dcterms:created>
  <dcterms:modified xsi:type="dcterms:W3CDTF">2013-04-02T19:38:57Z</dcterms:modified>
</cp:coreProperties>
</file>