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2" r:id="rId12"/>
    <p:sldId id="265" r:id="rId13"/>
    <p:sldId id="266" r:id="rId14"/>
    <p:sldId id="271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26A127A-44CD-4443-B3B4-4F05E7D34A1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7"/>
            <p14:sldId id="272"/>
            <p14:sldId id="265"/>
            <p14:sldId id="266"/>
            <p14:sldId id="271"/>
            <p14:sldId id="269"/>
            <p14:sldId id="270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7" autoAdjust="0"/>
    <p:restoredTop sz="93651" autoAdjust="0"/>
  </p:normalViewPr>
  <p:slideViewPr>
    <p:cSldViewPr>
      <p:cViewPr varScale="1">
        <p:scale>
          <a:sx n="102" d="100"/>
          <a:sy n="102" d="100"/>
        </p:scale>
        <p:origin x="-1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ED6A-B789-416D-B59E-75BDAEF8DBF8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FFCA-10AF-4F30-A843-47A87377D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ED6A-B789-416D-B59E-75BDAEF8DBF8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FFCA-10AF-4F30-A843-47A87377D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ED6A-B789-416D-B59E-75BDAEF8DBF8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FFCA-10AF-4F30-A843-47A87377D1C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ED6A-B789-416D-B59E-75BDAEF8DBF8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FFCA-10AF-4F30-A843-47A87377D1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ED6A-B789-416D-B59E-75BDAEF8DBF8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FFCA-10AF-4F30-A843-47A87377D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ED6A-B789-416D-B59E-75BDAEF8DBF8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FFCA-10AF-4F30-A843-47A87377D1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ED6A-B789-416D-B59E-75BDAEF8DBF8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FFCA-10AF-4F30-A843-47A87377D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ED6A-B789-416D-B59E-75BDAEF8DBF8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FFCA-10AF-4F30-A843-47A87377D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ED6A-B789-416D-B59E-75BDAEF8DBF8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FFCA-10AF-4F30-A843-47A87377D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ED6A-B789-416D-B59E-75BDAEF8DBF8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FFCA-10AF-4F30-A843-47A87377D1C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ED6A-B789-416D-B59E-75BDAEF8DBF8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FFCA-10AF-4F30-A843-47A87377D1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732ED6A-B789-416D-B59E-75BDAEF8DBF8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83FFCA-10AF-4F30-A843-47A87377D1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detailpage&amp;v=5SyX2NUEkK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ornado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Nick  </a:t>
            </a:r>
            <a:r>
              <a:rPr lang="en-US" dirty="0"/>
              <a:t>L</a:t>
            </a:r>
            <a:r>
              <a:rPr lang="en-US" dirty="0" smtClean="0"/>
              <a:t>ibby </a:t>
            </a:r>
            <a:r>
              <a:rPr lang="en-US" dirty="0"/>
              <a:t>D</a:t>
            </a:r>
            <a:r>
              <a:rPr lang="en-US" dirty="0" smtClean="0"/>
              <a:t>akota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667000"/>
            <a:ext cx="7408333" cy="3450696"/>
          </a:xfrm>
        </p:spPr>
        <p:txBody>
          <a:bodyPr/>
          <a:lstStyle/>
          <a:p>
            <a:r>
              <a:rPr lang="en-US" dirty="0" smtClean="0"/>
              <a:t>This is a fire tornado Video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Video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4038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www.youtube.com/watch?feature=player_detailpage&amp;v=5SyX2NUEkKk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react from tornadoes at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32200"/>
            <a:ext cx="6400800" cy="1473200"/>
          </a:xfrm>
        </p:spPr>
        <p:txBody>
          <a:bodyPr/>
          <a:lstStyle/>
          <a:p>
            <a:r>
              <a:rPr lang="en-US" dirty="0" smtClean="0"/>
              <a:t>Go into the Bathrooms or Locker Rooms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345009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2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Tornadoes Often Happen in the Afternoon.</a:t>
            </a:r>
          </a:p>
          <a:p>
            <a:r>
              <a:rPr lang="en-US" dirty="0" smtClean="0"/>
              <a:t>Tornadoes happen at this time most.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Tornadoes Often Happen</a:t>
            </a:r>
            <a:endParaRPr lang="en-US" dirty="0"/>
          </a:p>
        </p:txBody>
      </p:sp>
      <p:sp>
        <p:nvSpPr>
          <p:cNvPr id="4" name="AutoShape 2" descr="data:image/jpeg;base64,/9j/4AAQSkZJRgABAQAAAQABAAD/2wCEAAkGBhQSEBUUEhQUFRQUFxQWFBQUFRUUFBYXFBQVFBUUFRUYHCYeFxkjGRQUHy8gIycpLCwsFR4xNTAqNSYrLCkBCQoKDgwOGg8PGiwkHyQsLCwsLikpLCwsLCwsKSksNCwsLCksLCwsLCwsLCwpKSwsKSwsKSwsLCwsLCksLCwsLP/AABEIAQMAwgMBIgACEQEDEQH/xAAbAAABBQEBAAAAAAAAAAAAAAAFAAIDBAYBB//EAEcQAAIBAgMEBgcFBQUHBQAAAAECAAMRBBIhBTFRYQYTIkFxkTJCUoGhscFicpLR8AcUIzOCU6LC0uEVNENjc5PxFqOys+L/xAAaAQACAwEBAAAAAAAAAAAAAAACAwABBAUG/8QAMREAAgIBBAECBQIEBwAAAAAAAAECEQMEEiExQRNhBSIyUXFCgRQzsfEVI5GhwdHw/9oADAMBAAIRAxEAPwBPQmH6eVLPTQdwZz4nQfIz0d6M8p6Y4jNi6nBLIPcNfiTOVp+ZHUz8RM3VkUkqmMnURzH2chno7RuzNw084Hmp2BQtSv7RvM+pltxmvRx3ZV7F0iNMlKyNlnKTO1QwxhWSERhhoBoYY0x8aYSBGmNaOIjbQkCxpEYY8icMNAsjIjTHkRpEJAsbGkR5jYYDGERtpIRGkQrAaImEYVkpEaRCTFtEWWKPtFCsCj3fELYEncATf9eE8J2hXzu7n12ZvMz2zplX6rB1m78hUeLdn6zw3EaaTLpF2x2qfgpvvnLTpitOkcwSrrNthKOVFHACZXZOFL1kUAm53DXdrPQqOzPa/Cv1bcPdec7WytqKOx8OxN3JIGGWF2S51ICD7Zy+S+kfcIaoYPL6ICcx6X4jr5EeE4aKjmeMxKJ2lpn5BabLpj0nZuSLlH4m1+EeMPTG6kDzdmb4DKJdaRGMSC/h4Igz23JSHhTX5kGcOKqcQPBUH0kpjGEKkR4ofYgbG1Pa81Q/SRviGO8Uz40qf0AkzJGFYVIU8USrUKnfST+kuh+ZHwlZ8NT7usT8NQf4TL7U5E9KEqEywoGvg/ZZW8DZvwtY+V5WdCDYgg8CLHyhSpQlepRNrd3A6j/SGjPLE10DzOWk1SmRITCM7VdnDGmPjZYDGGNIkhEYYSAaGWnI+0UKwaPV/wBq+Jy4enT/ALSpcjkgv8yJ49iTqZ6f+1rEXxSoN1Klc/edvyAnl9bfF6RfIDqHbIAsNbD6L1MRr6NP2yN/3R3+O6Gui/QvNarXFl3rTOl+bcuU3KUgosBYCTNqdvETo6H4S8lTy8L7eWCdl7Ap0Fsi+JOrN4n6buUvGwkrmVq1UDfMDbk7Z6NY4Yo7YqkcqPK7uBKGL2wAbLqYOau9Q218B9e4RkYNmLPq4Y+2FK2NUd8qttMdwvGUMAPWNz7KDMfeToIQp4UL6qLzqNc+WkPhHNnr2/pRQGJc7lMetKqe6Elf7f4E+tpINe+sfh9ZViHqsj8gwYWrw+f5Rfu9TgPj9RCgH/WH68Y8N9tv6lv+crcV/E5PuBzSbvU+7X5SMiHwt/Yb4Gceip3g+8ZhL3DY6t/qRnXpyF6c0FXZandp4ajyP5yjX2cw7rjiPqN4hKSHxyQn0BalKVKuGhd6Mr1KUamVKAFdCIxT+hCVWjBuJwh3qbH9b4xUzFkxuPKFOGV0xmtnFjx7pPeW00Z1JS6ORRXilENl09xAqYitUG5iAPAEgfC0i6J9Ed1auNd6Ie7gzDjwEN7M2StVVqVNQDcA97DcTxA+kNGY/VcY7UdvR6JOXqzX4X/IwyNzJGME7V2oEFhviOztuSirYsftAIJm8btFn3my/E+EixGILNrqx3DhzMiprre9yN7ncOS85qhjrlnnNXr3J7cf+pLQoFjaxHLvPNj3CE8PRHogZz7KaIPvN3ymtULZLMzN6NJNaj829kePwjqlOqMRSpYlclGpb+HRaw10AZhq1ja+vfDps5V+WW620kTstUF/7KgMzeBI/OOpGs38rDBftV21/CNZpMNs2nRFqaKngAD7zvMTrF2vCGbH5AY2bi2GuISnyp0wfInWL/0/V9bF1z4ZV+kOTIbc6eqoy4ftMDqXU5QBe4AuCTeHFSlxFf7Ay2xVsj2Ph61Z66/vVdTScqO0DcXYXIPh8YW/2dil9HFBuVSkD8QYPxOJKYsMpRGbDgschYs1SouioCCzEgbzxkmA6QVA1TrQCqOAxAyPTBsAzJcgpcG5DG2sOUW+UkLi0uGXBiMQn8yilQcaTWP4T9JLQ21SJyktTbvWoCLeN93vtCGaV8VhlcWZQw4MAbeF93uiai+0NpronA7/AIrunbf+RANXCNRN6FQp3mm5L0z9V+Mm2Z0lSo/VvanVGhFwVPg0p43VopTV0y/idnhtRoeI3e8QNicGVNiPyPhNNb9d0jrYcMLESlKjbjztcS6MdVpSnVpTQY7AFTy7jBNalHxkaJJNWgDjsHcQbTrFDY7po61OCMfhb+M1QlfDOXqMNfNHsQxi8YoLIih+kjH68j31VAAA0AFgI1jHtK2KrhVJM4Z76JT2rtAU15zIYjEFm4sd3LmZPtLHF2JO6+g4nhKdt4vzdv8ACJqxQrlnB+Iavc/Tj0cAFjr2fWbvY8BJ9l4GriamSiAqp6TkXSn/AJn5ecrYPCviay0aWnFu5F7z96en7O2YlCktOmLKvmT3k8SYzJPYvc5OOG9+xS2XsClh17Aux9Ko3adjxLfQaSTaFJ2UdUyKwO90Lj3DMLHdryl55ATM6k27Zp2pKkZ9K+Kao9MVaF6YQsTRcXzgkDSpwHxhRb2GYgtbUgFQTyBJt5yjgv8AfMV4Yf8A+toReMkKiMMyXT3CoMNcIobrF1CgHUNfUCa2AOmOz3rYbLTUs2dTYW3AMDv8YeN1JAZFcWUv3ymuPYsLkYekEAGZyxOayDjY7+G/SU9jUWr9abWWq7Co5IsEDZurS3pMcxu24C2+CVx2fGVSTYZMpGRqmYUVS6EIb5TkNyDu5QjsHbL06DBVVsrMcvV1rm4XQFVKj3zQ4tLj2M6km+fc2JMbmnXMgr1QqlmNgoJJ4Ab5lNLY01UqFlvcr2WtvBIBtfwIlDAdHaCo6Wz5m7TMe0CNwBHokX7tdZW2JXy/vD1ezdhVa/croGAPMAWknRmsxpuWFmNVyQd/byvr7mjWnG6YtNNq0WqWMfDELVJegdFqesnAPy5/LcTqkEAg3B3ESkbEEEXB0IOoIPcYNoVjhHANzh2Ngd5pMe77p/04XVKO7ldjE9v4DtWiGFjM9tDA5T8ppRy3HdIcVhg62i4yo1Ysm10+jEV6UH4ilD+Ow1ieUEV6c1QY/JEDmlyEUuGnFH7jD6aPXWmZ6Q4+5yCaDHVsiEzC4ysWYnvJsPqZy4R3SPSavN6WJtdsqs2t+Gi8z3mVMZiLWRdST5nj7vylqq4Fz3Dsr9TO9GejRxtRiWKqouGte3s6c9TN0aSt9I8nK5Ol2ze9D+jww1AEj+I+rnv5CG6ukVCh1dNVuWyqBmY3Y2Frk8Zk9n7CNZGrYpqy1WZrHOyGmoJAyruGmusxfW3Js2fQlFI0hN5WxQfKerC5u7PcLzuV13Tmy6jNQps+rFQSbWvwa3MWPvlhpOmTtGcp4fFLUqOEw+apkzfxKtuwCBbsaaGE6RawzhQ3eFJZfcSAfhLbCQtGOVi6ojMHbcx/U4epUG9V7P3iQq/EiEGkGLwq1KbI4urggjlylxq+SndcHjVCqVcG/j4HQ/AmbbofibVHQ+sLjxXf8D8IIw/RkNVxIVtMM2mb1gC+8jv7EN9FtlkkVidO0FHffcSZuyyi0YsUWmaV5ExkrGRMZjRqYIw1QnEVC1GoEqKg7Sra6ZvSFzvBEbhcUyVarGjWy1CrDsqSDlytcBuQheKHu9gNo685UQMpVhcEEEHcQe6DaW2AaJqlSLMVCg3JIfIAN282kuGxrdYUdMjZcw7QYEXsdRbUH5wdrRe5EmxsUaVT92qG6kE0HO8r3oTxEOzIdI8YbpTp03arcOjKPRIO+/f3gjnNHsfaHX0VfcdQw4MNGB98DJHjcFCXO0r7XwlxmHvmYxdKxm6q07giZPaWHsTyl45HRxS3Rp+ACVik5SKaLAo23SbFWW0ylQWvyFh4nf8ArnDe3a2arbuB+WsCM97e9/ymXCuLHfFMlzUPsDNpHcg8Pqx/XGen9CNl9VhVJHaftHwO4eU80wOHNbEqvFlXzNzPaqdPKoA3AAeUPUSqKic3Tq25EdY90zz1xiahTMOpRrMLjNVZTqLb+rB3+0dNwNz76wE3RDD9WEykFTcVAbVc3tZwN/w5TPCl2Pnb6Chdb2uL8Li9vD3Hykcg2fslaIaxdne2apUbM7W3AngOEssNJfHgrnyQNIWkzyB4SBYxjGTsUIEx+zT2tpH7bjy62E+jS2wqc85/vGDtlm3+0f8AqVPgH/OFOji2wtP+o+bGaMnn9v6GeH/f9S80iYSVpGwihjI7zl4jGmWCAcNpSA7hjLf+6T87Qi3+9DlRPxqL+U4dk9ioua2eoaim3otdWHjqvxncPhHFQ1KjITkCAICBYNmJNydbxjafICTQRUyrsx+pxbJ6lcF1/wComjj3ixk6GVNs9lFqjfRdanuBs4/CT5RdXwH7mmtAm3MPrfjDam4BG4iU9rUrpfhERdM24ZVJGMNKKXWoamKabNm0ftard39/xMo1fW5AL5y1jz2m5lfnKOKayseZ+Ag41wjBrpXmky/+z7CZ8WrHuzv9B856djMUlNC1RlRRvZjYC+6effswrIKzAsobIAoJFyd5sO/QTcY3AF69NyQUphzkP9obBX4Gy5xyvF6jnJTAwfy+BmC2nSrAmlUV7b8p1HiDqJOYB269L94oCmyDE9Ym4gMaZuagqW3gjcD32tDzxTjVMYndoiqGQs0kqyMy0RkLSni8UqDM7Kq8WIA+Mt1YO2ns5K6ZKgNrgixsQRuIPvMNe4tk1NgQCCCDqCDcEciJJSS5mQxXQ+sgIw9Ylb36tiV143GhPlKydK8VhQUqIS3cXBuOYYekI3Zu+lgt12SbNbXHj/m1v8Y+kL9HHvhaf9Q8mMxezttGk1brFP8AGLEt3gsG3j+qavonVvQt7LN8bH847LFpP9jNjlbDJWRPLBkFTTfu4+EQPZCY0wFiem9FWsqu49oWA9wJufhL2A25RraI2vBhYxjhJK2hW+L4TL95FXrBRdiFHEkAeZkhmY22Kf70P3jN1WQZLXtmv2gba+XKSMbZJOkaOhWVhdWDDipBHmJJVpZ0ZTuYFfMW+sy3R6rT/eqnVXFMp2QSe4rc6nxmrQypx2skXuRb6NVs+EpE78uU+K9n6S5jVvTPl+vODuh4/gVB7GJqL7ixaG8TS/htxDsPh/8AmZp8Sf5NON8JmRzcoo901PiYo46wOxXpH7y/OD8ZqjeLfKEMdo7eI+coYv1x9r5iHj6RytaqzSDv7MtlIarVDmzUwMuunaBBuLa6Td4jaAWstIggurMp7iVIBQcTY38BMT+zCt26g+wp8jabXauzKddMtRbgG4IJVlI9ZWGoMTnf+ZyVh/lqiDaeCpPTbrlQrY3YgXAA9INvBHGQdH3dsJRNQktkFy28i5yk88uWMHR2npnatVA1CVarumm667j77wm0Xaqg0ubImkLyZ5C8iIyB5C0mcyBjDQLEDMt0wwdT0kUkdk5gL6qSbNwBB+E1KRrVbGFF07AatHlWOWtXqEtTYs2pyr8go0i/9PVkFyGQe1YkD72XVfEi09acjJ4wTex0mhZ3VJCHhXkxGA2TXa2TFZSdwNSoL/dI0b3GW8bsXHLSfNXzrlbMuZmJFtQLjhD+K2NTe5tkY7ylhc/aX0W94vzlQDEUN38VB3a3HuOo9xbwheo2V6SPOzHUr37N78t82R2fg67EkGk53gHKL+G4eGnhL+E6OUqfFuANreQ3++OeZLwI9F2AtmbaxYFsnWjmDfzH1l7EbfqIB1+GshNr3zC9uBE0C2A0sB5ASMVlYkBlJ4AgnymdzTfQ3a15M7srEitjS9NSEFOx0tbS1tOfyhjamzHrZctZ6du5b2PM2IltKQX0QB4AD5SZRBc+bQSjxTOdCkKUa6FixFc9o7yVWxJ15zRVql1bm1/g35wD0R/ku3t1qrf3rfSGKzdk+/5TNk+tmjH9KM69TUzspvWFz4mKOo7Kgzm3KVqjDjf84Kqa3+0oPvE0nSWhZg0zhFrfZJU+DbpWF/KYficNua/uX/2dYjJiyvEOv+IT1JzPF9mYnqMbTbuzC/u0PwM9jDXErUr5lIyad/K0M60XtcXte1xe17XtwvInxK5gpIzEEhb6kLa5A5XHnB2JYLjgxIAOHYXOgGWqp3/1SrXxKviqDUnR8orK+RlbKGQWY2OgzKB74pRGOQZcyJhHrI6hkRZDUMgaS1DISYaAYryJzHmMeWgWdL3Eo1l1ljNGVpYLI7xpE60YxhAlfFYJKnpqCe5tzDwYawednVaf8p7j2GsPI7vl4wtGmEmUZ3aWPzFErIyjtM417WVSVXTuJtuJ3Ss9JFVXyUlayVEalmFv4lNWVgTwf5wttqiHakm67Oc1gSAqEkAHQ30GsCrsoZQyh1Yqai3KkVFSz5SF9A2ym27SOjVCZLk1x3xuJr5KbOfVVm8gTKGE2g7KCyEhgGDL3g6+F/I8o3atbrESkp1rOqEaghR2nuPAfGJS55GN8Gg6N4fq8JSU78oJ8Wu31lvHvam3hJKSWAHASjtmtZAOP0mf6pWa8UeUjN5eMUiarrFNJ2P4j2NZt3DZqZ5TGuNbH1hl943frnN/WS4ImL2rhMrkcdR4jdM2J06L+J4d0Ny8ATaVMlQw3j5rv8xeej9G+kVOrRpAuvWMtgt+0So107tB3zBNr/V8GEt9CqVNMZlqLq1zSJ3BhvFuNt01zipQp+DzkJOMuPJ6Vi8OlRbOquL3swDC43GxgfaNBaRodWqoDXRXyALdWVxY23i9tOUNs8q4vBioAGvZWVxY2N0Nx+ucxxdGuSsczyNmnXgXGdKMPTYq1S7DflVntyJUECFGLfQMpJdhF2jLwLV6T5jahQrVeZU0182HztG1P3yodDSoL/3X+WWM2PyK3rwGmkTyLBUHRbVKhqMTfMVVbabgF7pI0qixhMjcxzGMJlgnLSNjJJQxG1KaVRTZrMRmF9BvItm3X0MJJvoFtFkGcMqptOm1XqlOZrFjl1UAW3njrLhkaoqwZtag5yPSCs1NicrGwIKlSL++C6GGrjdQYEKyJnrhkQMLEhbX3AeU0sQENTpUC42VsFhclJEOpVVU24gC8bsXDCrinq+pSvTThm9cj5QTtLZ1SlVDUKjBqzW6s63J3kX3AfCa/ZGzhQorTGth2jxJ1JgZHS4fYUFbr7Fy8z+3MVdjy0hrFV8qk+Ux+0a9zF41zZ0MKq5FM1J2Vy8U00FuPTTA+3MDnW43iFiZFUF9Jzk6Z6XJBSjTMFUS177joeTdxkdWmTqDldCDcbwR6LiGtsbPykkDQ7xBKggjiPRPcy+yec3Qlas8hqtO8M68G66PbdGJpa2FROzUTgeI+yd4hdjYTzrBhldalE2qDQA+jUXvpPz4H/SbHZm2UxCZluGU2dG9JG4MPr3xM4c2gYTvhlxjAu28HfC1UpILldFQAXIIawA7zaGHaZfo3tsNTZa1T+MHfOtRgCLnQKD6o3WG7WXBPteCptdMedt4gDNUwjBN/ZdWcDiU3wnhMStVFdDdWFwf13yltTpDRpKSXUm2iqQxJ4abvEyPoxhjTwqK2hN2I4ZjcDytDa4uqAT5q7Cpgnbu21wyBiMzNoq3tfiSe4CE2MwPTfEXxSg6hEXTxJY/MS8Ud0qKyS2xss4Xpw2cdbTAQnet7jmL6N4TVpUDAEG4IuCNxB1BmJqdKErKKdeiOrBBHVkqVtwB7rd2k2OBRBSQU/Qt2dSdO7U6xmWKXiheOV+bJjKOM2dSe5qIjaC5I1sN2vdvMvGRVEBFiAQd4IuD7jFJjGA8M1CjiDlNNF6oD0ltc1CTc31NgIaVgQCDcHUEagg8DKBwyLiVsigGk+gUAXWonL7UIgQpOwYoVo2rVCKWY2UC5Mc7gAkmwGpJ0Eq4LDHFMHYEUEN0UjWqR65Hs8B3wPdhfgm2Hgi7HEVRYkWpKfUTj94/rfDc5KW0sbkWw3n4RTbkx8IXwihtnHXNhuHzmaxNSWsZiLwZXqTTCNGyVRVIjLzsqmrOx9GXeerq8axmS6IdIs46moe2noE+sg7vFQPeByN9RnnMyY3CVM9RptTHUY1OP7/kixVIMLGZjaGBynl3HvB4ialzKmIpBhYwoSoTqcEcsaZn8JW1s3fvt3/aXnLr0mziojZKtuzV9SoPYqjvlXF4Eru3b9N45iSYPF9xsb7wfRb/ACtH3fKPM5cMsTqQc2d0gDt1dUdVW9g+i3Om25hy3ynjdn4PE4hkYXrKLtlzLfdvI0JFxzkVbDLUXKy51HqHSoh4qZT2dgXw1RqlACuraMrnLWGtzYnQ68d9pI12uGKbb4fIZwnRnD0jdaS3G4tdyOYzE2hAiD8L0moucrE0n9iqMjX8TofcYStKd+QlXgimD6Z0AuLRmByMFzW+ybNbna03xEpbS2XTrplqLcdx3EHiD3QsctrsDJHcqMX0sxmHdafU5SQTfItrLYWB0HlNVsbDlMPTVvSCi/LvtKGzOjeFDlkPWFDaxYMFIPeABrp3w8YU5KlFAwi7cmRkThEfllbFbRpUvTcA+zvb8I1i1yMItp49aFPOwYi4HZFzcxtXalNVVr3Di6BdWb7okdVKmJQqKeSmwsWqjWx71TffmZd2TsKlQHYF2tbO2/wHAeEtuKXPYNNvjogw2ynrEPiBlQarQ33Pc1Q955bodvGSpjNohNBqf1viW3IdCF8IlxmNCDn3TM43GEkxYzGknfBtWpHQhRtjFY17jK1SD8TWk1erBeKr/wCk1QiZc2SkItFKBMUftOb6zLdCsVcMpIIIIYbwQbgieg9H+kIrpY2FRfSXcD9tRw4juPK087BktDEMjBkJDDUERWXEsiofo9XLTT3Lryj1fPIXaBdidIVrDKbLUA1XuPFk+o3jmNxfrLzmuDi6Z67HnhnhugzlRbwZidn96+UJ3kbS06AyY1NUwbSxZFg4Om43sw8G4cjCVOqG19PmOy4/OQ1aIO8SqcIQbqbQ+GcnLomuYBOrSWoMrhKg9moLMPA/+JU/2IE/lVK9DkGL0/I3FpGmOYaOoYfGWqO0U9pk+Xxk5XRhlikvqQkGJA0rUan30Kn35bTv7zix/wAKi3hVI+BEsrWB9ZG8Vjrck9xIlbmBRn9kbOxVFqhFOmesIPaqaDVj3b/S+EJ9Xi23tQTwDOfibS8E5L+Ix6n7vzlvI3yUoJA87GL/AM2vVb7KWpr/AHRLeC2VSpehTUH2jq3mdZM1YDe30kFTaKDdr8f9INyYyOO+kXb+/wCUZVrhdSYJrbWJ3afEwfWxhPfeRQNMcD/UFMZtbuXQce//AEgaviryCpWlZ6kdGNDuIqkPqVZVrVZypWg3FYuOjEz5cqirYsViYNd7mJ3vOpTJ3TSlRyMmRzYyKXBgopW9FenIiERnAYiYQA5HIIINiNQRoQRuIPGa/ZPSHMqiobNuL9xP2gNx5jTj3mYySUqxU3BgZMamuTRp9RPBK4s9KFf9fUcRznc8wOF6Q1EPcy+w273EaqeY995osBt6nU0DZW9hyAf6X0VvgeUxTwSiegwfEseTiXDDZaNJlfr7GxuDwOh8jO9dE0btyZITI2UThqRpqQgGkLqxOhiPWPnIzUjC8sRKEfsWOvPtGcOJPtHzMrGpGGpLoXtivBO1aRtXkDVJG1WFRTZM1SQvUkT1pXq4mEoipTSJnqyrWxFpTxG0QN0H1cQWj44zDl1MVwizicbwlJmvJqeEY8hLVPCgc4zdGJhankdsqUsKTv0EuJTAGkeY0mA5NjIwUTt4oy8Uqg7KaLpEYrxR5iOGcaOAuZxz+vmZCEcUU5LKCGD25VpgANmUeo4zKPC+q/0kQvhuktNvTV6Z4r/ET8LEMPxGZiKLljjLsfj1GTH9LNxRxSv/AC6tJ+Wfq2/DUy/C8lqU6i6mm4HHKSPMaTBSfD4109B2X7rFflFPB9mbY/EZ/qRrmxY4yNsWOMBL0nxI/wCMx+9Z/wD5AyReldcd9M+NKn/lg+jIZ/iCfgLHFDjGHGDjBjdKa3/L/wC1T/yxjdJcR/aW+6qL8hLWKX/v7APXILLUZvRVm8FJ+UhrMy+lZfvsqn8N7/CBK+06r+nUdvFmI8rytDWL7iZa2T6QVr7QUetf7oNvNrfKUK2KJ5fE+cgijVFIyzyyl2xToM5FCFFhMYw5+MnXHA79PjKEUFwTDWSSCYqA7jOEwcDHrXMHYMWX7l285K371yilbWT1EMiiijRAs5F4wmKKQs5FFFIUKKKKQgooopCCiiikIKdiikIKciikIKKKKQgooopCCiiikIKKKKQgooopC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2743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Destruction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Tornado Destruction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is How much Destruction a Tornado does.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Twister Destruction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This is How much Destruction a Twister does.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3657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4114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40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what can happen from Tornadoes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53" y="1664360"/>
            <a:ext cx="6811347" cy="420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01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 Have suffered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have Suffered from Tornadoes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3581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519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End of our Slideshow.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for watching!</a:t>
            </a:r>
            <a:endParaRPr lang="en-US" dirty="0"/>
          </a:p>
        </p:txBody>
      </p:sp>
      <p:pic>
        <p:nvPicPr>
          <p:cNvPr id="2052" name="Picture 4" descr="Animated image of a torn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996" y="228600"/>
            <a:ext cx="2895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S90038827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5114" y="1153108"/>
            <a:ext cx="609600" cy="6096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3" y="3124200"/>
            <a:ext cx="7848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9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Prevented and predicted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prevented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can go in to a locker room you can not stop tornados from happening.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predicted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Can you predict how long a tornado last?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0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\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Water is a natural resource and the animals that live in it like Lobster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resources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1"/>
            <a:ext cx="2667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1"/>
            <a:ext cx="3200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61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Nonrenewable</a:t>
            </a:r>
          </a:p>
          <a:p>
            <a:r>
              <a:rPr lang="en-US" dirty="0" smtClean="0"/>
              <a:t>Oil it is Nonrenewable because When It runs out there’s no More.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Nonrenewable </a:t>
            </a:r>
          </a:p>
          <a:p>
            <a:pPr marL="0" indent="0">
              <a:buNone/>
            </a:pPr>
            <a:r>
              <a:rPr lang="en-US" dirty="0" smtClean="0"/>
              <a:t>Gas is Nonrenewable Because it is made from Oil.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5450"/>
            <a:ext cx="3232474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7261"/>
            <a:ext cx="8839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59" y="4265450"/>
            <a:ext cx="3505200" cy="19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29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 &amp; Erosion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Weathering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Weathering</a:t>
            </a:r>
          </a:p>
          <a:p>
            <a:r>
              <a:rPr lang="en-US" dirty="0" smtClean="0"/>
              <a:t> This is a Rock Formation Made by Weathering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 Erosion</a:t>
            </a:r>
          </a:p>
          <a:p>
            <a:r>
              <a:rPr lang="en-US" dirty="0"/>
              <a:t> </a:t>
            </a:r>
            <a:r>
              <a:rPr lang="en-US" dirty="0" smtClean="0"/>
              <a:t>This is a River formed by Erosion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84441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21" y="453681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83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Renewable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</a:p>
          <a:p>
            <a:r>
              <a:rPr lang="en-US" dirty="0" smtClean="0"/>
              <a:t>Trees are Renewable Because they come back over Time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Renewable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</a:p>
          <a:p>
            <a:r>
              <a:rPr lang="en-US" dirty="0" smtClean="0"/>
              <a:t>Water is Renewable Because Rain Water makes it Come Back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08" y="4495800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0060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69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Tornado Damage</a:t>
            </a:r>
          </a:p>
          <a:p>
            <a:r>
              <a:rPr lang="en-US" dirty="0" smtClean="0"/>
              <a:t>This is What a tornado can do.</a:t>
            </a:r>
          </a:p>
          <a:p>
            <a:r>
              <a:rPr lang="en-US" dirty="0" smtClean="0"/>
              <a:t>Tornadoes are dangerous.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Damage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2380"/>
            <a:ext cx="26193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11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starts in a change in </a:t>
            </a:r>
            <a:r>
              <a:rPr lang="en-US" dirty="0"/>
              <a:t>W</a:t>
            </a:r>
            <a:r>
              <a:rPr lang="en-US" dirty="0" smtClean="0"/>
              <a:t>ind Direction Speed increases the Height and Heat.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Tornadoes Form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20278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53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Tornadoes Form The Most</a:t>
            </a:r>
          </a:p>
          <a:p>
            <a:r>
              <a:rPr lang="en-US" dirty="0" smtClean="0"/>
              <a:t>Tornadoes form the most in Tornado Alley.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Tornadoes Form The Most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3200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98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660855"/>
            <a:ext cx="7408333" cy="3450696"/>
          </a:xfrm>
        </p:spPr>
        <p:txBody>
          <a:bodyPr/>
          <a:lstStyle/>
          <a:p>
            <a:r>
              <a:rPr lang="en-US" dirty="0" smtClean="0"/>
              <a:t>The Spanish word for tornado is </a:t>
            </a:r>
            <a:r>
              <a:rPr lang="en-US" dirty="0" err="1" smtClean="0"/>
              <a:t>tronada</a:t>
            </a:r>
            <a:r>
              <a:rPr lang="en-US" dirty="0" smtClean="0"/>
              <a:t> Which means thunderstorm.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Tornadoes Get their names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48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0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251</TotalTime>
  <Words>292</Words>
  <Application>Microsoft Office PowerPoint</Application>
  <PresentationFormat>On-screen Show (4:3)</PresentationFormat>
  <Paragraphs>62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Tornado</vt:lpstr>
      <vt:lpstr>Natural resources </vt:lpstr>
      <vt:lpstr>PowerPoint Presentation</vt:lpstr>
      <vt:lpstr>Weathering &amp; Erosion</vt:lpstr>
      <vt:lpstr>Renewable Resources</vt:lpstr>
      <vt:lpstr>Tornado Damage</vt:lpstr>
      <vt:lpstr>How Tornadoes Form</vt:lpstr>
      <vt:lpstr>Where Tornadoes Form The Most</vt:lpstr>
      <vt:lpstr>How do Tornadoes Get their names</vt:lpstr>
      <vt:lpstr>Tornado Video</vt:lpstr>
      <vt:lpstr>How to react from tornadoes at School</vt:lpstr>
      <vt:lpstr>When Tornadoes Often Happen</vt:lpstr>
      <vt:lpstr>Comparing Destruction</vt:lpstr>
      <vt:lpstr>This is what can happen from Tornadoes</vt:lpstr>
      <vt:lpstr>How many have Suffered from Tornadoes</vt:lpstr>
      <vt:lpstr>This is the End of our Slideshow.</vt:lpstr>
      <vt:lpstr>Prevented and predicted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31</cp:revision>
  <dcterms:created xsi:type="dcterms:W3CDTF">2013-05-03T13:28:26Z</dcterms:created>
  <dcterms:modified xsi:type="dcterms:W3CDTF">2013-05-24T14:28:32Z</dcterms:modified>
</cp:coreProperties>
</file>