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65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BBCC4-2E0F-4B2F-B598-05A610E2300F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86FE9-5308-4275-A5F0-2A6A601B8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9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86FE9-5308-4275-A5F0-2A6A601B8B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9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B83472-8796-49BF-8BE1-3348F62B7E1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F45EFE-E1C9-42D4-811A-564D897F92E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062912" cy="1752600"/>
          </a:xfrm>
        </p:spPr>
        <p:txBody>
          <a:bodyPr/>
          <a:lstStyle/>
          <a:p>
            <a:r>
              <a:rPr lang="en-US" dirty="0" smtClean="0"/>
              <a:t>Learn about volcanoes!</a:t>
            </a:r>
            <a:r>
              <a:rPr lang="en-US" dirty="0" smtClean="0">
                <a:sym typeface="Wingdings" pitchFamily="2" charset="2"/>
              </a:rPr>
              <a:t>! </a:t>
            </a:r>
            <a:r>
              <a:rPr lang="en-US" dirty="0" smtClean="0"/>
              <a:t> By:  Morgan , Garrett, and Erin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Volcano Presentation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0818"/>
            <a:ext cx="2819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469010" cy="186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135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Can it be prevented?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 Currently  it is impossible  to prevent a volcanic eruption.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But it is possible to prevent it like pouring cold water on 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403557" cy="381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If you live in a volcanic hazard area, plan a route and  have a backup route.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25488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it be predicted?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Scientists are trying to predict volcanic eruptions.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 If they predict it wrongly they wont be able to evacuate all citizens near the volcano.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038600" cy="31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4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 work really hard to predict volcanoes.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 They keep you safe from natural disasters.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710112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134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out for natural disasters.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6927"/>
            <a:ext cx="3503252" cy="43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1618"/>
            <a:ext cx="4343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a map of where most volcanoes erupt.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63242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4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volcanoes occur.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 volcanoes occur when earths plates pull apart causing magma to rise to the surface.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2309"/>
            <a:ext cx="4000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Hope you had fun learning about volcanoes. Bye ! </a:t>
            </a:r>
            <a:r>
              <a:rPr lang="en-US" dirty="0" smtClean="0">
                <a:sym typeface="Wingdings" pitchFamily="2" charset="2"/>
              </a:rPr>
              <a:t>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291"/>
            <a:ext cx="449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73" y="-38100"/>
            <a:ext cx="388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2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/>
          <a:lstStyle/>
          <a:p>
            <a:pPr marL="64008" indent="0">
              <a:buNone/>
            </a:pPr>
            <a:r>
              <a:rPr lang="en-US" dirty="0" smtClean="0"/>
              <a:t> Volcanoes occur when earths plates pull apart using magma to rise to the surface.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5791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3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Vulcan the god of fire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Volcanoes got its name from the roman god of fire (vulcan).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"/>
            <a:ext cx="289151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 are dangerous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  Volcanoes are usually less dangerous then other natural disasters.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9" y="4572000"/>
            <a:ext cx="3352800" cy="21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4905"/>
            <a:ext cx="3660629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28600"/>
            <a:ext cx="3713403" cy="278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weathering?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Weathering is the breaking down of rocks soil and minerals.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erosion?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Erosion is when materials are removed from the surface and changed into something else.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572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9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non renewable resource?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is something that can run out. For example: gas and oil.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376057" cy="490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4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renewable resource?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It  is something that you can use over and over. For example: juice and tuna.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22382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3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natural resource?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natural resource is coal.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20109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0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304</Words>
  <Application>Microsoft Office PowerPoint</Application>
  <PresentationFormat>On-screen Show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Volcano Presentation</vt:lpstr>
      <vt:lpstr>Volcanoes </vt:lpstr>
      <vt:lpstr>Vulcan the god of fire</vt:lpstr>
      <vt:lpstr>Volcanoes are dangerous</vt:lpstr>
      <vt:lpstr>What is weathering?</vt:lpstr>
      <vt:lpstr>What is erosion?</vt:lpstr>
      <vt:lpstr>What is a non renewable resource?</vt:lpstr>
      <vt:lpstr>What is a renewable resource?</vt:lpstr>
      <vt:lpstr>What is a natural resource?</vt:lpstr>
      <vt:lpstr>      Can it be prevented?</vt:lpstr>
      <vt:lpstr>What to do</vt:lpstr>
      <vt:lpstr>Can it be predicted?</vt:lpstr>
      <vt:lpstr>Scientists work really hard to predict volcanoes.</vt:lpstr>
      <vt:lpstr>Look out for natural disasters.</vt:lpstr>
      <vt:lpstr>This is a map of where most volcanoes erupt.</vt:lpstr>
      <vt:lpstr>How volcanoes occur.</vt:lpstr>
      <vt:lpstr>Hope you had fun learning about volcanoes. Bye ! 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2013-05-03T13:28:28Z</dcterms:created>
  <dcterms:modified xsi:type="dcterms:W3CDTF">2013-05-23T15:08:13Z</dcterms:modified>
</cp:coreProperties>
</file>