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 id="267"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2867AC2-BD94-47AC-8617-A6923F4586CC}" type="datetimeFigureOut">
              <a:rPr lang="en-US" smtClean="0"/>
              <a:t>5/23/2013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E04FF80-70C9-47E5-8271-B200D9F4891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867AC2-BD94-47AC-8617-A6923F4586CC}" type="datetimeFigureOut">
              <a:rPr lang="en-US" smtClean="0"/>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FF80-70C9-47E5-8271-B200D9F489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867AC2-BD94-47AC-8617-A6923F4586CC}" type="datetimeFigureOut">
              <a:rPr lang="en-US" smtClean="0"/>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FF80-70C9-47E5-8271-B200D9F489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867AC2-BD94-47AC-8617-A6923F4586CC}" type="datetimeFigureOut">
              <a:rPr lang="en-US" smtClean="0"/>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FF80-70C9-47E5-8271-B200D9F489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867AC2-BD94-47AC-8617-A6923F4586CC}" type="datetimeFigureOut">
              <a:rPr lang="en-US" smtClean="0"/>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FF80-70C9-47E5-8271-B200D9F4891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867AC2-BD94-47AC-8617-A6923F4586CC}" type="datetimeFigureOut">
              <a:rPr lang="en-US" smtClean="0"/>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4FF80-70C9-47E5-8271-B200D9F489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2867AC2-BD94-47AC-8617-A6923F4586CC}" type="datetimeFigureOut">
              <a:rPr lang="en-US" smtClean="0"/>
              <a:t>5/23/2013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4FF80-70C9-47E5-8271-B200D9F489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867AC2-BD94-47AC-8617-A6923F4586CC}" type="datetimeFigureOut">
              <a:rPr lang="en-US" smtClean="0"/>
              <a:t>5/23/2013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4FF80-70C9-47E5-8271-B200D9F489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67AC2-BD94-47AC-8617-A6923F4586CC}" type="datetimeFigureOut">
              <a:rPr lang="en-US" smtClean="0"/>
              <a:t>5/23/2013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4FF80-70C9-47E5-8271-B200D9F489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867AC2-BD94-47AC-8617-A6923F4586CC}" type="datetimeFigureOut">
              <a:rPr lang="en-US" smtClean="0"/>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4FF80-70C9-47E5-8271-B200D9F489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2867AC2-BD94-47AC-8617-A6923F4586CC}" type="datetimeFigureOut">
              <a:rPr lang="en-US" smtClean="0"/>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E04FF80-70C9-47E5-8271-B200D9F4891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867AC2-BD94-47AC-8617-A6923F4586CC}" type="datetimeFigureOut">
              <a:rPr lang="en-US" smtClean="0"/>
              <a:t>5/23/2013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E04FF80-70C9-47E5-8271-B200D9F4891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Hurricanes </a:t>
            </a:r>
            <a:endParaRPr lang="en-US" dirty="0"/>
          </a:p>
        </p:txBody>
      </p:sp>
      <p:sp>
        <p:nvSpPr>
          <p:cNvPr id="3" name="Subtitle 2"/>
          <p:cNvSpPr>
            <a:spLocks noGrp="1"/>
          </p:cNvSpPr>
          <p:nvPr>
            <p:ph type="subTitle" idx="1"/>
          </p:nvPr>
        </p:nvSpPr>
        <p:spPr/>
        <p:txBody>
          <a:bodyPr/>
          <a:lstStyle/>
          <a:p>
            <a:r>
              <a:rPr lang="en-US" dirty="0" smtClean="0"/>
              <a:t>By: Josh, Francisco, and Carissa </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0000"/>
            <a:ext cx="3657600" cy="260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838200"/>
            <a:ext cx="5102397" cy="163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742" y="2971800"/>
            <a:ext cx="339305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Lightning bolts coming out of a storm clou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3810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MS90006961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447800" y="1371600"/>
            <a:ext cx="1219200" cy="1219200"/>
          </a:xfrm>
          <a:prstGeom prst="rect">
            <a:avLst/>
          </a:prstGeom>
        </p:spPr>
      </p:pic>
    </p:spTree>
    <p:extLst>
      <p:ext uri="{BB962C8B-B14F-4D97-AF65-F5344CB8AC3E}">
        <p14:creationId xmlns:p14="http://schemas.microsoft.com/office/powerpoint/2010/main" val="220543220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Hurricanes Get Its Name?</a:t>
            </a:r>
            <a:endParaRPr lang="en-US" dirty="0"/>
          </a:p>
        </p:txBody>
      </p:sp>
      <p:sp>
        <p:nvSpPr>
          <p:cNvPr id="3" name="Text Placeholder 2"/>
          <p:cNvSpPr>
            <a:spLocks noGrp="1"/>
          </p:cNvSpPr>
          <p:nvPr>
            <p:ph type="body" idx="1"/>
          </p:nvPr>
        </p:nvSpPr>
        <p:spPr/>
        <p:txBody>
          <a:bodyPr/>
          <a:lstStyle/>
          <a:p>
            <a:r>
              <a:rPr lang="en-US" dirty="0" smtClean="0"/>
              <a:t>Names Of Hurricanes</a:t>
            </a:r>
            <a:endParaRPr lang="en-US" dirty="0"/>
          </a:p>
        </p:txBody>
      </p:sp>
      <p:sp>
        <p:nvSpPr>
          <p:cNvPr id="4" name="Text Placeholder 3"/>
          <p:cNvSpPr>
            <a:spLocks noGrp="1"/>
          </p:cNvSpPr>
          <p:nvPr>
            <p:ph type="body" sz="half" idx="3"/>
          </p:nvPr>
        </p:nvSpPr>
        <p:spPr/>
        <p:txBody>
          <a:bodyPr>
            <a:normAutofit fontScale="85000" lnSpcReduction="10000"/>
          </a:bodyPr>
          <a:lstStyle/>
          <a:p>
            <a:r>
              <a:rPr lang="en-US" dirty="0" smtClean="0"/>
              <a:t>There are many more hurricane names. Hundreds probably.</a:t>
            </a:r>
            <a:endParaRPr lang="en-US" dirty="0"/>
          </a:p>
        </p:txBody>
      </p:sp>
      <p:sp>
        <p:nvSpPr>
          <p:cNvPr id="5" name="Content Placeholder 4"/>
          <p:cNvSpPr>
            <a:spLocks noGrp="1"/>
          </p:cNvSpPr>
          <p:nvPr>
            <p:ph sz="quarter" idx="2"/>
          </p:nvPr>
        </p:nvSpPr>
        <p:spPr/>
        <p:txBody>
          <a:bodyPr>
            <a:normAutofit fontScale="32500" lnSpcReduction="20000"/>
          </a:bodyPr>
          <a:lstStyle/>
          <a:p>
            <a:r>
              <a:rPr lang="en-US" dirty="0" smtClean="0"/>
              <a:t>Isaac</a:t>
            </a:r>
          </a:p>
          <a:p>
            <a:r>
              <a:rPr lang="en-US" dirty="0" smtClean="0"/>
              <a:t>Kirk</a:t>
            </a:r>
          </a:p>
          <a:p>
            <a:r>
              <a:rPr lang="en-US" dirty="0" smtClean="0"/>
              <a:t>Sandy</a:t>
            </a:r>
          </a:p>
          <a:p>
            <a:r>
              <a:rPr lang="en-US" dirty="0" smtClean="0"/>
              <a:t>Henri</a:t>
            </a:r>
            <a:endParaRPr lang="en-US" dirty="0"/>
          </a:p>
          <a:p>
            <a:r>
              <a:rPr lang="en-US" dirty="0" smtClean="0"/>
              <a:t>Ana </a:t>
            </a:r>
          </a:p>
          <a:p>
            <a:r>
              <a:rPr lang="en-US" dirty="0" smtClean="0"/>
              <a:t>Bill</a:t>
            </a:r>
          </a:p>
          <a:p>
            <a:r>
              <a:rPr lang="en-US" dirty="0" smtClean="0"/>
              <a:t>Claudette</a:t>
            </a:r>
          </a:p>
          <a:p>
            <a:r>
              <a:rPr lang="en-US" dirty="0" smtClean="0"/>
              <a:t>Danny </a:t>
            </a:r>
          </a:p>
          <a:p>
            <a:r>
              <a:rPr lang="en-US" dirty="0" smtClean="0"/>
              <a:t>Erika</a:t>
            </a:r>
          </a:p>
          <a:p>
            <a:r>
              <a:rPr lang="en-US" dirty="0" smtClean="0"/>
              <a:t>Fred </a:t>
            </a:r>
          </a:p>
          <a:p>
            <a:r>
              <a:rPr lang="en-US" dirty="0" smtClean="0"/>
              <a:t>Grace</a:t>
            </a:r>
          </a:p>
          <a:p>
            <a:r>
              <a:rPr lang="en-US" dirty="0" smtClean="0"/>
              <a:t>Ida</a:t>
            </a:r>
          </a:p>
          <a:p>
            <a:r>
              <a:rPr lang="en-US" dirty="0" smtClean="0"/>
              <a:t>Kate</a:t>
            </a:r>
          </a:p>
          <a:p>
            <a:r>
              <a:rPr lang="en-US" dirty="0" smtClean="0"/>
              <a:t>Larry</a:t>
            </a:r>
          </a:p>
          <a:p>
            <a:r>
              <a:rPr lang="en-US" dirty="0" smtClean="0"/>
              <a:t>Mindy</a:t>
            </a:r>
          </a:p>
          <a:p>
            <a:r>
              <a:rPr lang="en-US" dirty="0" smtClean="0"/>
              <a:t>Nicholas</a:t>
            </a:r>
          </a:p>
          <a:p>
            <a:r>
              <a:rPr lang="en-US" dirty="0" smtClean="0"/>
              <a:t>Sam </a:t>
            </a:r>
          </a:p>
          <a:p>
            <a:r>
              <a:rPr lang="en-US" dirty="0" smtClean="0"/>
              <a:t>Rose</a:t>
            </a:r>
          </a:p>
          <a:p>
            <a:r>
              <a:rPr lang="en-US" dirty="0" smtClean="0"/>
              <a:t>Victor</a:t>
            </a:r>
          </a:p>
          <a:p>
            <a:r>
              <a:rPr lang="en-US" dirty="0" smtClean="0"/>
              <a:t>Wanda</a:t>
            </a:r>
          </a:p>
          <a:p>
            <a:r>
              <a:rPr lang="en-US" dirty="0" smtClean="0"/>
              <a:t>Alex</a:t>
            </a:r>
          </a:p>
          <a:p>
            <a:r>
              <a:rPr lang="en-US" dirty="0" smtClean="0"/>
              <a:t>Lisa</a:t>
            </a:r>
          </a:p>
          <a:p>
            <a:r>
              <a:rPr lang="en-US" dirty="0" smtClean="0"/>
              <a:t>Thomas</a:t>
            </a:r>
          </a:p>
          <a:p>
            <a:r>
              <a:rPr lang="en-US" dirty="0" smtClean="0"/>
              <a:t>Richard</a:t>
            </a:r>
          </a:p>
          <a:p>
            <a:r>
              <a:rPr lang="en-US" dirty="0" smtClean="0"/>
              <a:t>Nicole </a:t>
            </a:r>
          </a:p>
          <a:p>
            <a:r>
              <a:rPr lang="en-US" dirty="0" smtClean="0"/>
              <a:t>Matthew</a:t>
            </a:r>
          </a:p>
          <a:p>
            <a:r>
              <a:rPr lang="en-US" dirty="0" err="1" smtClean="0"/>
              <a:t>Juli</a:t>
            </a:r>
            <a:endParaRPr lang="en-US" dirty="0" smtClean="0"/>
          </a:p>
          <a:p>
            <a:r>
              <a:rPr lang="en-US" dirty="0" err="1" smtClean="0"/>
              <a:t>Shary</a:t>
            </a:r>
            <a:endParaRPr lang="en-US" dirty="0"/>
          </a:p>
          <a:p>
            <a:r>
              <a:rPr lang="en-US" dirty="0" smtClean="0"/>
              <a:t>Walter</a:t>
            </a:r>
          </a:p>
          <a:p>
            <a:r>
              <a:rPr lang="en-US" dirty="0" smtClean="0"/>
              <a:t>Joyce</a:t>
            </a:r>
          </a:p>
          <a:p>
            <a:r>
              <a:rPr lang="en-US" dirty="0" smtClean="0"/>
              <a:t>Jerry</a:t>
            </a:r>
          </a:p>
          <a:p>
            <a:r>
              <a:rPr lang="en-US" dirty="0" smtClean="0"/>
              <a:t>Bonnie</a:t>
            </a:r>
          </a:p>
          <a:p>
            <a:r>
              <a:rPr lang="en-US" dirty="0" smtClean="0"/>
              <a:t>Bill</a:t>
            </a:r>
          </a:p>
          <a:p>
            <a:r>
              <a:rPr lang="en-US" dirty="0" smtClean="0"/>
              <a:t>Andrea</a:t>
            </a:r>
          </a:p>
          <a:p>
            <a:r>
              <a:rPr lang="en-US" dirty="0" smtClean="0"/>
              <a:t>Hanna</a:t>
            </a:r>
          </a:p>
        </p:txBody>
      </p:sp>
      <p:sp>
        <p:nvSpPr>
          <p:cNvPr id="6" name="Content Placeholder 5"/>
          <p:cNvSpPr>
            <a:spLocks noGrp="1"/>
          </p:cNvSpPr>
          <p:nvPr>
            <p:ph sz="quarter" idx="4"/>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14600"/>
            <a:ext cx="41052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01882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Hurricanes Be Prevented?</a:t>
            </a:r>
            <a:endParaRPr lang="en-US" dirty="0"/>
          </a:p>
        </p:txBody>
      </p:sp>
      <p:sp>
        <p:nvSpPr>
          <p:cNvPr id="3" name="Text Placeholder 2"/>
          <p:cNvSpPr>
            <a:spLocks noGrp="1"/>
          </p:cNvSpPr>
          <p:nvPr>
            <p:ph type="body" idx="1"/>
          </p:nvPr>
        </p:nvSpPr>
        <p:spPr/>
        <p:txBody>
          <a:bodyPr/>
          <a:lstStyle/>
          <a:p>
            <a:r>
              <a:rPr lang="en-US" dirty="0" smtClean="0"/>
              <a:t> no, all I could find was that a hurricane can not be prevented.</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7848599"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62613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Hurricanes Be Predicted?</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They can be predicted. Scientists use a satellite that shows them pictures of where the hurricane is forming on a map of the area. They look on a computer to see where it’s coming from and where it is heading to.</a:t>
            </a:r>
            <a:endParaRPr lang="en-US" dirty="0" smtClean="0"/>
          </a:p>
        </p:txBody>
      </p:sp>
      <p:sp>
        <p:nvSpPr>
          <p:cNvPr id="4" name="Content Placeholder 3"/>
          <p:cNvSpPr>
            <a:spLocks noGrp="1"/>
          </p:cNvSpPr>
          <p:nvPr>
            <p:ph sz="half" idx="2"/>
          </p:nvPr>
        </p:nvSpPr>
        <p:spPr/>
        <p:txBody>
          <a:bodyPr>
            <a:normAutofit/>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4038600"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23399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From Hurricanes</a:t>
            </a:r>
            <a:endParaRPr lang="en-US" dirty="0"/>
          </a:p>
        </p:txBody>
      </p:sp>
      <p:sp>
        <p:nvSpPr>
          <p:cNvPr id="3" name="Content Placeholder 2"/>
          <p:cNvSpPr>
            <a:spLocks noGrp="1"/>
          </p:cNvSpPr>
          <p:nvPr>
            <p:ph sz="half" idx="1"/>
          </p:nvPr>
        </p:nvSpPr>
        <p:spPr/>
        <p:txBody>
          <a:bodyPr/>
          <a:lstStyle/>
          <a:p>
            <a:pPr marL="0" indent="0">
              <a:buNone/>
            </a:pPr>
            <a:r>
              <a:rPr lang="en-US" dirty="0" smtClean="0"/>
              <a:t>Here are some tips on how to stay safe from hurricanes when they occur.</a:t>
            </a:r>
            <a:endParaRPr lang="en-US" dirty="0"/>
          </a:p>
        </p:txBody>
      </p:sp>
      <p:sp>
        <p:nvSpPr>
          <p:cNvPr id="4" name="Content Placeholder 3"/>
          <p:cNvSpPr>
            <a:spLocks noGrp="1"/>
          </p:cNvSpPr>
          <p:nvPr>
            <p:ph sz="half" idx="2"/>
          </p:nvPr>
        </p:nvSpPr>
        <p:spPr/>
        <p:txBody>
          <a:bodyPr/>
          <a:lstStyle/>
          <a:p>
            <a:r>
              <a:rPr lang="en-US" dirty="0" smtClean="0"/>
              <a:t>Stay away from windows or doors because wind could blow in and take you out of the window.</a:t>
            </a:r>
          </a:p>
          <a:p>
            <a:r>
              <a:rPr lang="en-US" dirty="0" smtClean="0"/>
              <a:t>Make sure you have a flashlight in a safe room.</a:t>
            </a:r>
          </a:p>
          <a:p>
            <a:r>
              <a:rPr lang="en-US" dirty="0" smtClean="0"/>
              <a:t>NEVER go outside because you could get hit with something and get seriously injured or die.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310778"/>
            <a:ext cx="16383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 y="3539451"/>
            <a:ext cx="1808450" cy="167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000" y="3293579"/>
            <a:ext cx="2019300" cy="173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prodraw.net/public/images/33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5311053"/>
            <a:ext cx="16764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211088"/>
            <a:ext cx="1925435" cy="1322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895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2743200"/>
          </a:xfrm>
        </p:spPr>
        <p:txBody>
          <a:bodyPr/>
          <a:lstStyle/>
          <a:p>
            <a:r>
              <a:rPr lang="en-US" dirty="0" smtClean="0"/>
              <a:t>Pictures Of Hurricanes!</a:t>
            </a:r>
            <a:endParaRPr lang="en-US" dirty="0"/>
          </a:p>
        </p:txBody>
      </p:sp>
      <p:sp>
        <p:nvSpPr>
          <p:cNvPr id="3" name="Subtitle 2"/>
          <p:cNvSpPr>
            <a:spLocks noGrp="1"/>
          </p:cNvSpPr>
          <p:nvPr>
            <p:ph type="subTitle"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80" y="3276600"/>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65343"/>
            <a:ext cx="27527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665" y="51816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182" y="228600"/>
            <a:ext cx="2819401"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705" y="374382"/>
            <a:ext cx="3009900" cy="20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0660" y="3214543"/>
            <a:ext cx="216650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4182" y="5083634"/>
            <a:ext cx="2890982" cy="1693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232" y="5132816"/>
            <a:ext cx="2152650" cy="152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2518" y="419480"/>
            <a:ext cx="1933865" cy="175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903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watching this power point! </a:t>
            </a:r>
            <a:endParaRPr lang="en-US" dirty="0"/>
          </a:p>
        </p:txBody>
      </p:sp>
      <p:sp>
        <p:nvSpPr>
          <p:cNvPr id="3" name="Text Placeholder 2"/>
          <p:cNvSpPr>
            <a:spLocks noGrp="1"/>
          </p:cNvSpPr>
          <p:nvPr>
            <p:ph type="body" idx="1"/>
          </p:nvPr>
        </p:nvSpPr>
        <p:spPr/>
        <p:txBody>
          <a:bodyPr/>
          <a:lstStyle/>
          <a:p>
            <a:r>
              <a:rPr lang="en-US" dirty="0" smtClean="0"/>
              <a:t>We hope you enjoyed it! </a:t>
            </a:r>
            <a:r>
              <a:rPr lang="en-US" dirty="0" smtClean="0">
                <a:sym typeface="Wingdings" pitchFamily="2" charset="2"/>
              </a:rPr>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24200"/>
            <a:ext cx="6096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802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Resources</a:t>
            </a:r>
            <a:endParaRPr lang="en-US" dirty="0"/>
          </a:p>
        </p:txBody>
      </p:sp>
      <p:sp>
        <p:nvSpPr>
          <p:cNvPr id="3" name="Content Placeholder 2"/>
          <p:cNvSpPr>
            <a:spLocks noGrp="1"/>
          </p:cNvSpPr>
          <p:nvPr>
            <p:ph sz="half" idx="1"/>
          </p:nvPr>
        </p:nvSpPr>
        <p:spPr/>
        <p:txBody>
          <a:bodyPr/>
          <a:lstStyle/>
          <a:p>
            <a:r>
              <a:rPr lang="en-US" dirty="0" smtClean="0"/>
              <a:t>Natural resources are something people can use and are made using nature. </a:t>
            </a:r>
            <a:endParaRPr lang="en-US" dirty="0"/>
          </a:p>
        </p:txBody>
      </p:sp>
      <p:sp>
        <p:nvSpPr>
          <p:cNvPr id="4" name="Content Placeholder 3"/>
          <p:cNvSpPr>
            <a:spLocks noGrp="1"/>
          </p:cNvSpPr>
          <p:nvPr>
            <p:ph sz="half" idx="2"/>
          </p:nvPr>
        </p:nvSpPr>
        <p:spPr/>
        <p:txBody>
          <a:bodyPr/>
          <a:lstStyle/>
          <a:p>
            <a:r>
              <a:rPr lang="en-US" dirty="0" smtClean="0"/>
              <a:t>A renewable resource is a resource that can be replenished with the passage of time. Some examples are animals and water. </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32909"/>
            <a:ext cx="3057258"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852" y="3775723"/>
            <a:ext cx="1371601" cy="168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761" y="5562600"/>
            <a:ext cx="1915439" cy="117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4582859"/>
            <a:ext cx="1737729" cy="143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3761" y="4078684"/>
            <a:ext cx="1707435" cy="129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67086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1752600" cy="685800"/>
          </a:xfrm>
        </p:spPr>
        <p:txBody>
          <a:bodyPr>
            <a:normAutofit fontScale="90000"/>
          </a:bodyPr>
          <a:lstStyle/>
          <a:p>
            <a:r>
              <a:rPr lang="en-US" dirty="0" smtClean="0"/>
              <a:t>Nonrenewable Resources</a:t>
            </a:r>
            <a:endParaRPr lang="en-US" dirty="0"/>
          </a:p>
        </p:txBody>
      </p:sp>
      <p:sp>
        <p:nvSpPr>
          <p:cNvPr id="3" name="Text Placeholder 2"/>
          <p:cNvSpPr>
            <a:spLocks noGrp="1"/>
          </p:cNvSpPr>
          <p:nvPr>
            <p:ph type="body" sz="half" idx="2"/>
          </p:nvPr>
        </p:nvSpPr>
        <p:spPr>
          <a:xfrm>
            <a:off x="152400" y="2514600"/>
            <a:ext cx="2895600" cy="3352800"/>
          </a:xfrm>
        </p:spPr>
        <p:txBody>
          <a:bodyPr>
            <a:normAutofit/>
          </a:bodyPr>
          <a:lstStyle/>
          <a:p>
            <a:r>
              <a:rPr lang="en-US" sz="2400" dirty="0" smtClean="0"/>
              <a:t>A NONRENEWABLE</a:t>
            </a:r>
          </a:p>
          <a:p>
            <a:r>
              <a:rPr lang="en-US" sz="2400" dirty="0" smtClean="0"/>
              <a:t>RESOURCE IS SOMETHING THAT CAN’T BE USED OVER AND OVER. SOME EXAMPLES ARE OIL AND GAS.</a:t>
            </a:r>
            <a:endParaRPr lang="en-US" sz="2400" dirty="0"/>
          </a:p>
        </p:txBody>
      </p:sp>
      <p:sp>
        <p:nvSpPr>
          <p:cNvPr id="4" name="Picture Placeholder 3"/>
          <p:cNvSpPr>
            <a:spLocks noGrp="1"/>
          </p:cNvSpPr>
          <p:nvPr>
            <p:ph type="pic" idx="1"/>
          </p:nvPr>
        </p:nvSpPr>
        <p:spPr>
          <a:xfrm rot="420000">
            <a:off x="3485382" y="1206244"/>
            <a:ext cx="4617720" cy="3925168"/>
          </a:xfrm>
        </p:spPr>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85124">
            <a:off x="3185037" y="1146056"/>
            <a:ext cx="5615989" cy="412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94407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2212848" cy="2302417"/>
          </a:xfrm>
        </p:spPr>
        <p:txBody>
          <a:bodyPr>
            <a:normAutofit/>
          </a:bodyPr>
          <a:lstStyle/>
          <a:p>
            <a:r>
              <a:rPr lang="en-US" sz="3600" dirty="0" smtClean="0"/>
              <a:t>Renewa</a:t>
            </a:r>
            <a:r>
              <a:rPr lang="en-US" sz="3600" i="1" dirty="0" smtClean="0"/>
              <a:t>ble</a:t>
            </a:r>
            <a:r>
              <a:rPr lang="en-US" sz="3600" dirty="0" smtClean="0"/>
              <a:t> resources</a:t>
            </a:r>
            <a:endParaRPr lang="en-US" sz="3600" dirty="0"/>
          </a:p>
        </p:txBody>
      </p:sp>
      <p:sp>
        <p:nvSpPr>
          <p:cNvPr id="3" name="Text Placeholder 2"/>
          <p:cNvSpPr>
            <a:spLocks noGrp="1"/>
          </p:cNvSpPr>
          <p:nvPr>
            <p:ph type="body" sz="half" idx="2"/>
          </p:nvPr>
        </p:nvSpPr>
        <p:spPr/>
        <p:txBody>
          <a:bodyPr>
            <a:noAutofit/>
          </a:bodyPr>
          <a:lstStyle/>
          <a:p>
            <a:r>
              <a:rPr lang="en-US" sz="1800" dirty="0" smtClean="0"/>
              <a:t>A renewable resource is something that would never run out and it would just keep coming and coming. Some examples are a solar panel, or windmills.</a:t>
            </a:r>
            <a:endParaRPr lang="en-US" sz="1800" dirty="0"/>
          </a:p>
        </p:txBody>
      </p:sp>
      <p:sp>
        <p:nvSpPr>
          <p:cNvPr id="4" name="Picture Placeholder 3"/>
          <p:cNvSpPr>
            <a:spLocks noGrp="1"/>
          </p:cNvSpPr>
          <p:nvPr>
            <p:ph type="pic" idx="1"/>
          </p:nvPr>
        </p:nvSpPr>
        <p:spPr/>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45285">
            <a:off x="1684410" y="5151601"/>
            <a:ext cx="1678759" cy="1104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2819399"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21847">
            <a:off x="3472327" y="1155505"/>
            <a:ext cx="4611227" cy="4008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632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Erosion                                                                       </a:t>
            </a:r>
            <a:endParaRPr lang="en-US" dirty="0"/>
          </a:p>
        </p:txBody>
      </p:sp>
      <p:sp>
        <p:nvSpPr>
          <p:cNvPr id="3" name="Text Placeholder 2"/>
          <p:cNvSpPr>
            <a:spLocks noGrp="1"/>
          </p:cNvSpPr>
          <p:nvPr>
            <p:ph type="body" sz="half" idx="2"/>
          </p:nvPr>
        </p:nvSpPr>
        <p:spPr/>
        <p:txBody>
          <a:bodyPr>
            <a:normAutofit fontScale="25000" lnSpcReduction="20000"/>
          </a:bodyPr>
          <a:lstStyle/>
          <a:p>
            <a:r>
              <a:rPr lang="en-US" sz="8000" dirty="0" smtClean="0"/>
              <a:t>Erosion is the process of eroding or being eroded by wind, water or other natural agents      </a:t>
            </a:r>
          </a:p>
          <a:p>
            <a:r>
              <a:rPr lang="en-US" sz="8000" dirty="0" smtClean="0"/>
              <a:t>Example it carries things like water ,ice and other things.</a:t>
            </a:r>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
        <p:nvSpPr>
          <p:cNvPr id="4" name="Picture Placeholder 3"/>
          <p:cNvSpPr>
            <a:spLocks noGrp="1"/>
          </p:cNvSpPr>
          <p:nvPr>
            <p:ph type="pic" idx="1"/>
          </p:nvPr>
        </p:nvSpPr>
        <p:spPr>
          <a:xfrm rot="430273">
            <a:off x="3331607" y="1244982"/>
            <a:ext cx="4617720" cy="3931920"/>
          </a:xfrm>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90413">
            <a:off x="2879215" y="3135815"/>
            <a:ext cx="5656194" cy="23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7444">
            <a:off x="3268511" y="1162532"/>
            <a:ext cx="5450964" cy="200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0775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6200" y="3048000"/>
            <a:ext cx="3200400" cy="2432641"/>
          </a:xfrm>
        </p:spPr>
        <p:txBody>
          <a:bodyPr>
            <a:normAutofit/>
          </a:bodyPr>
          <a:lstStyle/>
          <a:p>
            <a:r>
              <a:rPr lang="en-US" sz="1800" dirty="0" smtClean="0"/>
              <a:t>WEATHERING CAUSES THE DECINTEGRATION OF ROCK</a:t>
            </a:r>
          </a:p>
          <a:p>
            <a:r>
              <a:rPr lang="en-US" sz="1800" dirty="0" smtClean="0"/>
              <a:t>NEAR THE SURFACE OF </a:t>
            </a:r>
          </a:p>
          <a:p>
            <a:r>
              <a:rPr lang="en-US" sz="1800" dirty="0" smtClean="0"/>
              <a:t>THE EARTH.</a:t>
            </a:r>
            <a:endParaRPr lang="en-US" sz="1800" dirty="0"/>
          </a:p>
        </p:txBody>
      </p:sp>
      <p:sp>
        <p:nvSpPr>
          <p:cNvPr id="4" name="Picture Placeholder 3"/>
          <p:cNvSpPr>
            <a:spLocks noGrp="1"/>
          </p:cNvSpPr>
          <p:nvPr>
            <p:ph type="pic" idx="1"/>
          </p:nvPr>
        </p:nvSpPr>
        <p:spPr>
          <a:xfrm rot="420000">
            <a:off x="3575180" y="1257325"/>
            <a:ext cx="4617720" cy="3931920"/>
          </a:xfrm>
        </p:spPr>
      </p:sp>
      <p:sp>
        <p:nvSpPr>
          <p:cNvPr id="5" name="Title 4"/>
          <p:cNvSpPr>
            <a:spLocks noGrp="1"/>
          </p:cNvSpPr>
          <p:nvPr>
            <p:ph type="title"/>
          </p:nvPr>
        </p:nvSpPr>
        <p:spPr/>
        <p:txBody>
          <a:bodyPr/>
          <a:lstStyle/>
          <a:p>
            <a:r>
              <a:rPr lang="en-US" dirty="0" smtClean="0"/>
              <a:t>WEATHERING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39293">
            <a:off x="3203063" y="1138447"/>
            <a:ext cx="5197846" cy="4025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3155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IT </a:t>
            </a:r>
            <a:endParaRPr lang="en-US" dirty="0"/>
          </a:p>
        </p:txBody>
      </p:sp>
      <p:sp>
        <p:nvSpPr>
          <p:cNvPr id="3" name="Text Placeholder 2"/>
          <p:cNvSpPr>
            <a:spLocks noGrp="1"/>
          </p:cNvSpPr>
          <p:nvPr>
            <p:ph type="body" idx="2"/>
          </p:nvPr>
        </p:nvSpPr>
        <p:spPr/>
        <p:txBody>
          <a:bodyPr/>
          <a:lstStyle/>
          <a:p>
            <a:r>
              <a:rPr lang="en-US" dirty="0" smtClean="0"/>
              <a:t>YOU NEED WARM WATER AND MOIST WARM AIR. THAT’S WHY HURRICANES ONLY HAPPEN IN THE TROPICS.            </a:t>
            </a:r>
          </a:p>
          <a:p>
            <a:endParaRPr lang="en-US" dirty="0"/>
          </a:p>
          <a:p>
            <a:endParaRPr lang="en-US" dirty="0" smtClean="0"/>
          </a:p>
          <a:p>
            <a:r>
              <a:rPr lang="en-US" dirty="0" smtClean="0"/>
              <a:t>ATLANTIC HURRICANES TAKE SHAPE WHEN STORMS ALONG THE WEST COAST OF AFRICA DRIFT OUT OVER WARM OCEAN WATERS WHERE THEY ARE AT LEAST 8O DEGREES FARRENHEIT WHERE THEY ALSO ENCOUNTER CONVERGING WINDS FROM AROUND THE EQUATOR.</a:t>
            </a:r>
            <a:endParaRPr lang="en-US" dirty="0"/>
          </a:p>
        </p:txBody>
      </p:sp>
      <p:sp>
        <p:nvSpPr>
          <p:cNvPr id="4" name="Content Placeholder 3"/>
          <p:cNvSpPr>
            <a:spLocks noGrp="1"/>
          </p:cNvSpPr>
          <p:nvPr>
            <p:ph sz="half"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76400"/>
            <a:ext cx="5105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64535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Hurricanes form the most?</a:t>
            </a:r>
            <a:endParaRPr lang="en-US" dirty="0"/>
          </a:p>
        </p:txBody>
      </p:sp>
      <p:sp>
        <p:nvSpPr>
          <p:cNvPr id="3" name="Text Placeholder 2"/>
          <p:cNvSpPr>
            <a:spLocks noGrp="1"/>
          </p:cNvSpPr>
          <p:nvPr>
            <p:ph type="body" idx="1"/>
          </p:nvPr>
        </p:nvSpPr>
        <p:spPr/>
        <p:txBody>
          <a:bodyPr/>
          <a:lstStyle/>
          <a:p>
            <a:r>
              <a:rPr lang="en-US" dirty="0" smtClean="0"/>
              <a:t>They form most in the Caribbean, or the Gulf of Mexico, where the water is very warm. In the East pacific, they tend to form off the West coast of Mexico.</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2305" y="1066800"/>
            <a:ext cx="21113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0991" y="3733800"/>
            <a:ext cx="340623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38600"/>
            <a:ext cx="3165398" cy="240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35909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dangerous can hurricanes be?</a:t>
            </a:r>
            <a:endParaRPr lang="en-US" dirty="0"/>
          </a:p>
        </p:txBody>
      </p:sp>
      <p:sp>
        <p:nvSpPr>
          <p:cNvPr id="3" name="Text Placeholder 2"/>
          <p:cNvSpPr>
            <a:spLocks noGrp="1"/>
          </p:cNvSpPr>
          <p:nvPr>
            <p:ph type="body" idx="2"/>
          </p:nvPr>
        </p:nvSpPr>
        <p:spPr/>
        <p:txBody>
          <a:bodyPr>
            <a:noAutofit/>
          </a:bodyPr>
          <a:lstStyle/>
          <a:p>
            <a:r>
              <a:rPr lang="en-US" sz="2400" dirty="0" smtClean="0"/>
              <a:t>Hurricanes can damage trees, shrubs, houses, trailer homes, docks, and small boats. Hurricanes kill many people. Luckily, they never happen where we live! They can pretty much damage anything!</a:t>
            </a:r>
            <a:endParaRPr lang="en-US" sz="2400" dirty="0"/>
          </a:p>
        </p:txBody>
      </p:sp>
      <p:sp>
        <p:nvSpPr>
          <p:cNvPr id="4" name="Content Placeholder 3"/>
          <p:cNvSpPr>
            <a:spLocks noGrp="1"/>
          </p:cNvSpPr>
          <p:nvPr>
            <p:ph sz="half"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399" y="1676400"/>
            <a:ext cx="510540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5043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245</TotalTime>
  <Words>500</Words>
  <Application>Microsoft Office PowerPoint</Application>
  <PresentationFormat>On-screen Show (4:3)</PresentationFormat>
  <Paragraphs>82</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Hurricanes </vt:lpstr>
      <vt:lpstr>Natural Resources</vt:lpstr>
      <vt:lpstr>Nonrenewable Resources</vt:lpstr>
      <vt:lpstr>Renewable resources</vt:lpstr>
      <vt:lpstr>Erosion                                                                       </vt:lpstr>
      <vt:lpstr>WEATHERING</vt:lpstr>
      <vt:lpstr>WHAT CAUSES IT </vt:lpstr>
      <vt:lpstr>Where Do Hurricanes form the most?</vt:lpstr>
      <vt:lpstr>How dangerous can hurricanes be?</vt:lpstr>
      <vt:lpstr>How Did Hurricanes Get Its Name?</vt:lpstr>
      <vt:lpstr>Can Hurricanes Be Prevented?</vt:lpstr>
      <vt:lpstr>Can Hurricanes Be Predicted?</vt:lpstr>
      <vt:lpstr>Safety From Hurricanes</vt:lpstr>
      <vt:lpstr>Pictures Of Hurricanes!</vt:lpstr>
      <vt:lpstr>Thank You for watching this power point!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Hurricanes </dc:title>
  <dc:creator>Windows User</dc:creator>
  <cp:lastModifiedBy>Windows User</cp:lastModifiedBy>
  <cp:revision>28</cp:revision>
  <dcterms:created xsi:type="dcterms:W3CDTF">2013-05-03T13:31:09Z</dcterms:created>
  <dcterms:modified xsi:type="dcterms:W3CDTF">2013-05-23T15:11:23Z</dcterms:modified>
</cp:coreProperties>
</file>