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id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835792-F106-4CAD-920A-CA680CAAE1B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4350EA-A1AC-4EA2-8656-88C4244D26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microsoft.com/office/2007/relationships/media" Target="../media/media1.wav"/><Relationship Id="rId18" Type="http://schemas.openxmlformats.org/officeDocument/2006/relationships/image" Target="../media/image2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audio" Target="../media/media7.mid"/><Relationship Id="rId17" Type="http://schemas.openxmlformats.org/officeDocument/2006/relationships/image" Target="../media/image27.png"/><Relationship Id="rId2" Type="http://schemas.openxmlformats.org/officeDocument/2006/relationships/audio" Target="../media/media2.wav"/><Relationship Id="rId16" Type="http://schemas.openxmlformats.org/officeDocument/2006/relationships/image" Target="../media/image26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7.mid"/><Relationship Id="rId5" Type="http://schemas.microsoft.com/office/2007/relationships/media" Target="../media/media4.wav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6.wav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RESOURCES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Peyton,Katelyn,Blerina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tsunami is the most deadliest natural disaster in the world because it is a very big wave that comes offshore.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dangerous is a tsunami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7912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066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3733800"/>
            <a:ext cx="3352800" cy="1905001"/>
          </a:xfrm>
        </p:spPr>
        <p:txBody>
          <a:bodyPr/>
          <a:lstStyle/>
          <a:p>
            <a:r>
              <a:rPr lang="en-US" dirty="0" smtClean="0"/>
              <a:t>“Tsunami”  is a Japanese word.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Tsu</a:t>
            </a:r>
            <a:r>
              <a:rPr lang="en-US" dirty="0" smtClean="0"/>
              <a:t>” means harbor and “</a:t>
            </a:r>
            <a:r>
              <a:rPr lang="en-US" dirty="0" err="1" smtClean="0"/>
              <a:t>nami</a:t>
            </a:r>
            <a:r>
              <a:rPr lang="en-US" dirty="0" smtClean="0"/>
              <a:t>” means wave.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tsunami’s get their names?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2109216" cy="40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6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the tsunami be prevented?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819400"/>
            <a:ext cx="6400799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is very difficult to prevent.</a:t>
            </a:r>
          </a:p>
          <a:p>
            <a:pPr marL="0" indent="0">
              <a:buNone/>
            </a:pPr>
            <a:r>
              <a:rPr lang="en-US" dirty="0" smtClean="0"/>
              <a:t>Never go to a shoreline to see a tsunami up close.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19549"/>
            <a:ext cx="3581400" cy="259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98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 can tsunamis be predicted?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3171825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 </a:t>
            </a:r>
            <a:r>
              <a:rPr lang="en-US" dirty="0" smtClean="0"/>
              <a:t>an </a:t>
            </a:r>
            <a:r>
              <a:rPr lang="en-US" dirty="0"/>
              <a:t>earthquake is carefully monitored, the tsunami's wave size and arrival </a:t>
            </a:r>
            <a:r>
              <a:rPr lang="en-US" dirty="0" smtClean="0"/>
              <a:t>time.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A tsunami on  a graph.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2" y="3152775"/>
            <a:ext cx="3462337" cy="251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1828800"/>
            <a:ext cx="609600" cy="609600"/>
          </a:xfrm>
          <a:prstGeom prst="rect">
            <a:avLst/>
          </a:prstGeom>
        </p:spPr>
      </p:pic>
      <p:pic>
        <p:nvPicPr>
          <p:cNvPr id="6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5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how to react.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Stay away as much  </a:t>
            </a:r>
            <a:r>
              <a:rPr lang="en-US" dirty="0"/>
              <a:t>a </a:t>
            </a:r>
            <a:r>
              <a:rPr lang="en-US" dirty="0" smtClean="0"/>
              <a:t>possible  always have an emergency kit and  have a radio and help your neighbors out.     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MS900388624[1].wav">
            <a:hlinkClick r:id="" action="ppaction://media"/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1575" y="4097338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743200"/>
            <a:ext cx="384725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4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watching have  a nice day!!!!!!!!!!!!!!!!!!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7010400"/>
            <a:ext cx="6400800" cy="1473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532187"/>
            <a:ext cx="4191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48000"/>
            <a:ext cx="1562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71600" y="3565525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MS90038825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MS900388622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j0214098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MS900388236[1]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MS900388236[1]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MS900431057[1]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MS900074325[1].m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286125" y="914400"/>
            <a:ext cx="609600" cy="609600"/>
          </a:xfrm>
          <a:prstGeom prst="rect">
            <a:avLst/>
          </a:prstGeom>
        </p:spPr>
      </p:pic>
      <p:pic>
        <p:nvPicPr>
          <p:cNvPr id="15" name="MS900388624[1]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2766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735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0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4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natural resource?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678114"/>
            <a:ext cx="3810000" cy="639762"/>
          </a:xfrm>
        </p:spPr>
        <p:txBody>
          <a:bodyPr/>
          <a:lstStyle/>
          <a:p>
            <a:r>
              <a:rPr lang="en-US" dirty="0" smtClean="0"/>
              <a:t>A natural resource is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429000"/>
            <a:ext cx="2438400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 natural  resource  is an animal  or a plant  that  comes naturally.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For example…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657600"/>
            <a:ext cx="1676399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1.A tree</a:t>
            </a:r>
          </a:p>
          <a:p>
            <a:pPr marL="0" indent="0">
              <a:buNone/>
            </a:pPr>
            <a:r>
              <a:rPr lang="en-US" dirty="0" smtClean="0"/>
              <a:t> 2.A  flower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3.Water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928">
            <a:off x="3422306" y="3854301"/>
            <a:ext cx="1562831" cy="125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367">
            <a:off x="7232462" y="3329173"/>
            <a:ext cx="1676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79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5132475"/>
            <a:ext cx="1881188" cy="15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0" y="18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46415" y="3029736"/>
            <a:ext cx="3352800" cy="1905001"/>
          </a:xfrm>
        </p:spPr>
        <p:txBody>
          <a:bodyPr/>
          <a:lstStyle/>
          <a:p>
            <a:r>
              <a:rPr lang="en-US" dirty="0" smtClean="0"/>
              <a:t>A  renewable resource  may be the  source  of power for renewable  energy.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219200"/>
            <a:ext cx="4800600" cy="1709928"/>
          </a:xfrm>
        </p:spPr>
        <p:txBody>
          <a:bodyPr/>
          <a:lstStyle/>
          <a:p>
            <a:r>
              <a:rPr lang="en-US" dirty="0" smtClean="0"/>
              <a:t>What is a renewable resource?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34935" y="718563"/>
            <a:ext cx="3904076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Here are some renewable resources.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9881">
            <a:off x="350983" y="4596481"/>
            <a:ext cx="1905000" cy="152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036">
            <a:off x="2921938" y="4044547"/>
            <a:ext cx="1607617" cy="160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286">
            <a:off x="5388252" y="3563207"/>
            <a:ext cx="3221861" cy="258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87257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59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nonrenewable resource is made up of deceased organic material.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nonrenewable resource?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09" y="3200400"/>
            <a:ext cx="2895600" cy="242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69161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erosion?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5704" y="1981200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Erosion  is  made when the earth  gets worn down . It can be  caused by the earth’s  reaction like a big shake.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94277" y="2557411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grand canyon is an  erosion caused by the earth.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73" y="3826164"/>
            <a:ext cx="3048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91" y="4195016"/>
            <a:ext cx="28321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0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524000"/>
          </a:xfrm>
        </p:spPr>
        <p:txBody>
          <a:bodyPr/>
          <a:lstStyle/>
          <a:p>
            <a:r>
              <a:rPr lang="en-US" dirty="0" smtClean="0"/>
              <a:t>What is weathering?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6933" y="1143000"/>
            <a:ext cx="6417734" cy="939801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Weathering is the breaking down such as rocks and minerals.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1109"/>
            <a:ext cx="3364346" cy="224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8728"/>
            <a:ext cx="3962400" cy="197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" y="2428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Disaster </a:t>
            </a:r>
            <a:br>
              <a:rPr lang="en-US" dirty="0" smtClean="0"/>
            </a:br>
            <a:r>
              <a:rPr lang="en-US" dirty="0" smtClean="0"/>
              <a:t>(Tsunami)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572">
            <a:off x="5034008" y="3813930"/>
            <a:ext cx="38385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tsunami occur ? What  causes it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76800" y="2825127"/>
            <a:ext cx="3818467" cy="2421467"/>
          </a:xfrm>
        </p:spPr>
        <p:txBody>
          <a:bodyPr/>
          <a:lstStyle/>
          <a:p>
            <a:r>
              <a:rPr lang="en-US" dirty="0" smtClean="0"/>
              <a:t>An  earthquake  starts  a tsunami.</a:t>
            </a:r>
          </a:p>
          <a:p>
            <a:r>
              <a:rPr lang="en-US" dirty="0" smtClean="0"/>
              <a:t>A  tsunami is a BIG wave.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495800" cy="297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a tsunami form the most?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19400"/>
            <a:ext cx="686646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ring of fire is a under water volcano.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under water volcano.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495" y="3276600"/>
            <a:ext cx="3822192" cy="2697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The ring of fire.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98838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3485444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S9003886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255</TotalTime>
  <Words>331</Words>
  <Application>Microsoft Office PowerPoint</Application>
  <PresentationFormat>On-screen Show (4:3)</PresentationFormat>
  <Paragraphs>44</Paragraphs>
  <Slides>15</Slides>
  <Notes>0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NATURAL RESOURCES </vt:lpstr>
      <vt:lpstr>What is a natural resource?</vt:lpstr>
      <vt:lpstr>What is a renewable resource?</vt:lpstr>
      <vt:lpstr>What is a nonrenewable resource?</vt:lpstr>
      <vt:lpstr>What is erosion?</vt:lpstr>
      <vt:lpstr>What is weathering?</vt:lpstr>
      <vt:lpstr>Natural Disaster  (Tsunami)</vt:lpstr>
      <vt:lpstr>How does a tsunami occur ? What  causes it ?</vt:lpstr>
      <vt:lpstr>Where does a tsunami form the most?</vt:lpstr>
      <vt:lpstr>How dangerous is a tsunami ?</vt:lpstr>
      <vt:lpstr>How did tsunami’s get their names?</vt:lpstr>
      <vt:lpstr>Can the tsunami be prevented?</vt:lpstr>
      <vt:lpstr>How  can tsunamis be predicted?</vt:lpstr>
      <vt:lpstr>Safety how to react.</vt:lpstr>
      <vt:lpstr>Thanks for watching have  a nice day!!!!!!!!!!!!!!!!!!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</cp:revision>
  <dcterms:created xsi:type="dcterms:W3CDTF">2013-05-03T13:28:30Z</dcterms:created>
  <dcterms:modified xsi:type="dcterms:W3CDTF">2013-05-23T15:11:27Z</dcterms:modified>
</cp:coreProperties>
</file>