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22EEB8-262E-4ADD-BDC0-DD67DA20A40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A1BB4A-717D-4FF5-845F-A9D6CB35E6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records!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By</a:t>
            </a:r>
            <a:r>
              <a:rPr lang="en-US" dirty="0" smtClean="0"/>
              <a:t>: Carissa </a:t>
            </a:r>
            <a:r>
              <a:rPr lang="en-US" dirty="0" smtClean="0"/>
              <a:t>Hoffman!</a:t>
            </a:r>
          </a:p>
          <a:p>
            <a:r>
              <a:rPr lang="en-US" dirty="0" smtClean="0"/>
              <a:t>Guess how many records were broken? 420,000! That’s a whole bunch of records!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1524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0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Records!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world’s longest candy cane is 51 feet long!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longest fingernails are 19 feet long on both hands!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most Twinkies eaten in one minute are 14 Twinkies!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Michelle Obama broke the record for the most kids doing jumping jacks!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shortest woman is 2 feet tall and lives in India!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198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6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World </a:t>
            </a:r>
            <a:r>
              <a:rPr lang="en-US" dirty="0" err="1" smtClean="0"/>
              <a:t>RecordS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My favorite world record is the longest candy cane. I like it because I love candy! The chef’s name is Alain Roby. There was a festival in Geneva, Illinois to see and eat the candy cane! My best friend got to go there and meet the chef.  The candy cane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was 51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feet long! The picture below is of the candy cane being measured at the festival.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My other favorite world record is the largest Hello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itty collection. I like it because I like Hello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itty.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Asako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Kanda from Japan has 4,519 different Hello Kitty items! She even has a Hello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itty toilet seat! The picture below is of her in her bedroom.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3657600"/>
            <a:ext cx="33909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3200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</a:t>
            </a:r>
            <a:r>
              <a:rPr lang="en-US" dirty="0" err="1" smtClean="0"/>
              <a:t>twinkies</a:t>
            </a:r>
            <a:r>
              <a:rPr lang="en-US" dirty="0" smtClean="0"/>
              <a:t> eaten in one minute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the photo next to this, </a:t>
            </a:r>
            <a:r>
              <a:rPr lang="en-US" dirty="0" err="1" smtClean="0"/>
              <a:t>Takeru</a:t>
            </a:r>
            <a:r>
              <a:rPr lang="en-US" dirty="0" smtClean="0"/>
              <a:t> Kobayashi from Japan is seeing how many Twinkies he can eat in one minute! He ended up eating 14 Twinkies! That’s a lot for one minute! </a:t>
            </a:r>
            <a:r>
              <a:rPr lang="en-US" dirty="0" err="1" smtClean="0"/>
              <a:t>Takeru</a:t>
            </a:r>
            <a:r>
              <a:rPr lang="en-US" dirty="0" smtClean="0"/>
              <a:t> was on the Wendy Williams show when he broke the record.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23145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2057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0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to break a world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of something you are good at.</a:t>
            </a:r>
          </a:p>
          <a:p>
            <a:r>
              <a:rPr lang="en-US" dirty="0" smtClean="0"/>
              <a:t>Check to see what the record on that </a:t>
            </a:r>
            <a:r>
              <a:rPr lang="en-US" dirty="0" smtClean="0"/>
              <a:t>currently 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Think to yourself, “Can I beat this?”</a:t>
            </a:r>
          </a:p>
          <a:p>
            <a:r>
              <a:rPr lang="en-US" dirty="0" smtClean="0"/>
              <a:t>Train for it just incase.</a:t>
            </a:r>
          </a:p>
          <a:p>
            <a:r>
              <a:rPr lang="en-US" dirty="0" smtClean="0"/>
              <a:t>When you are ready to set it, send your idea in on the </a:t>
            </a:r>
            <a:r>
              <a:rPr lang="en-US" dirty="0"/>
              <a:t>G</a:t>
            </a:r>
            <a:r>
              <a:rPr lang="en-US" dirty="0" smtClean="0"/>
              <a:t>uinness world record website.</a:t>
            </a:r>
          </a:p>
          <a:p>
            <a:r>
              <a:rPr lang="en-US" dirty="0" smtClean="0"/>
              <a:t>Soon, a package of instructions will come.</a:t>
            </a:r>
          </a:p>
          <a:p>
            <a:r>
              <a:rPr lang="en-US" dirty="0" smtClean="0"/>
              <a:t>Make sure you’re ready for the big day.</a:t>
            </a:r>
          </a:p>
          <a:p>
            <a:r>
              <a:rPr lang="en-US" dirty="0" smtClean="0"/>
              <a:t>When the day comes, try as hard as possible.</a:t>
            </a:r>
          </a:p>
          <a:p>
            <a:r>
              <a:rPr lang="en-US" dirty="0" smtClean="0"/>
              <a:t>If you break the record, do a victory dance!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The Longest Nails!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715000" cy="602512"/>
          </a:xfrm>
        </p:spPr>
        <p:txBody>
          <a:bodyPr>
            <a:normAutofit/>
          </a:bodyPr>
          <a:lstStyle/>
          <a:p>
            <a:r>
              <a:rPr lang="en-US" dirty="0" smtClean="0"/>
              <a:t>The longest nails have been grown by Chris Walton. It must take her a long time to get a manicure! Look at those nails in the top right!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longest nails are 19 feet long.</a:t>
            </a:r>
          </a:p>
          <a:p>
            <a:r>
              <a:rPr lang="en-US" dirty="0" smtClean="0"/>
              <a:t>It took her 18 years to get her nails long.</a:t>
            </a:r>
          </a:p>
          <a:p>
            <a:r>
              <a:rPr lang="en-US" dirty="0" smtClean="0"/>
              <a:t>Her nails were measured on February 21, 2011.</a:t>
            </a:r>
          </a:p>
          <a:p>
            <a:r>
              <a:rPr lang="en-US" dirty="0" smtClean="0"/>
              <a:t>The nails on her left hand are 10 feet long.</a:t>
            </a:r>
          </a:p>
          <a:p>
            <a:r>
              <a:rPr lang="en-US" dirty="0" smtClean="0"/>
              <a:t>The nails on her right hand are 9 feet long.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28600"/>
            <a:ext cx="15382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7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hope you liked my world record research! Bye!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81400"/>
            <a:ext cx="5114778" cy="110124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more world records, buy the world </a:t>
            </a:r>
            <a:r>
              <a:rPr lang="en-US" smtClean="0"/>
              <a:t>record </a:t>
            </a:r>
            <a:r>
              <a:rPr lang="en-US" smtClean="0"/>
              <a:t>book </a:t>
            </a:r>
            <a:r>
              <a:rPr lang="en-US" dirty="0" smtClean="0"/>
              <a:t>or check them out at the library! You will find tons of facts!!!! The picture below is of the newest book, made in 2013!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17421"/>
            <a:ext cx="1905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371600" cy="16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175</TotalTime>
  <Words>507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World records!</vt:lpstr>
      <vt:lpstr>Different Records!</vt:lpstr>
      <vt:lpstr>My Favorite World RecordS!</vt:lpstr>
      <vt:lpstr>The Most twinkies eaten in one minute</vt:lpstr>
      <vt:lpstr>Steps to break a world record</vt:lpstr>
      <vt:lpstr>The Longest Nails!</vt:lpstr>
      <vt:lpstr>I hope you liked my world record research! Bye!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records!</dc:title>
  <dc:creator>Windows User</dc:creator>
  <cp:lastModifiedBy>Windows User</cp:lastModifiedBy>
  <cp:revision>19</cp:revision>
  <dcterms:created xsi:type="dcterms:W3CDTF">2013-02-19T20:26:04Z</dcterms:created>
  <dcterms:modified xsi:type="dcterms:W3CDTF">2013-04-02T19:36:16Z</dcterms:modified>
</cp:coreProperties>
</file>